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56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7F65F3-5786-4DEB-8C3E-DF090870EC66}">
      <dgm:prSet phldrT="[Text]"/>
      <dgm:spPr/>
      <dgm:t>
        <a:bodyPr/>
        <a:lstStyle/>
        <a:p>
          <a:r>
            <a:rPr lang="en-US" dirty="0" smtClean="0"/>
            <a:t>Tribe</a:t>
          </a:r>
          <a:endParaRPr lang="en-US" dirty="0"/>
        </a:p>
      </dgm:t>
    </dgm:pt>
    <dgm:pt modelId="{C731DC16-C9CB-4E43-8C9C-ED28A782ED5A}" type="parTrans" cxnId="{C07C60B4-5724-41DA-B5BF-E8707841E500}">
      <dgm:prSet/>
      <dgm:spPr/>
      <dgm:t>
        <a:bodyPr/>
        <a:lstStyle/>
        <a:p>
          <a:endParaRPr lang="en-US"/>
        </a:p>
      </dgm:t>
    </dgm:pt>
    <dgm:pt modelId="{98618186-F02E-49F8-AF23-FA453228E138}" type="sibTrans" cxnId="{C07C60B4-5724-41DA-B5BF-E8707841E500}">
      <dgm:prSet/>
      <dgm:spPr/>
      <dgm:t>
        <a:bodyPr/>
        <a:lstStyle/>
        <a:p>
          <a:endParaRPr lang="en-US"/>
        </a:p>
      </dgm:t>
    </dgm:pt>
    <dgm:pt modelId="{DDEAAD43-39EF-4F99-BC10-178885420A87}">
      <dgm:prSet phldrT="[Text]"/>
      <dgm:spPr/>
      <dgm:t>
        <a:bodyPr/>
        <a:lstStyle/>
        <a:p>
          <a:r>
            <a:rPr lang="en-US" dirty="0" smtClean="0"/>
            <a:t>NPT</a:t>
          </a:r>
          <a:endParaRPr lang="en-US" dirty="0"/>
        </a:p>
      </dgm:t>
    </dgm:pt>
    <dgm:pt modelId="{2CEC1740-332D-481D-8CF7-CA91E982F387}" type="parTrans" cxnId="{C97AF537-7394-45FB-8F4F-A125ED415FFD}">
      <dgm:prSet/>
      <dgm:spPr/>
      <dgm:t>
        <a:bodyPr/>
        <a:lstStyle/>
        <a:p>
          <a:endParaRPr lang="en-US"/>
        </a:p>
      </dgm:t>
    </dgm:pt>
    <dgm:pt modelId="{DEAAA97A-1FE7-45AD-8AB6-B5A27CA1E6B0}" type="sibTrans" cxnId="{C97AF537-7394-45FB-8F4F-A125ED415FFD}">
      <dgm:prSet/>
      <dgm:spPr/>
      <dgm:t>
        <a:bodyPr/>
        <a:lstStyle/>
        <a:p>
          <a:endParaRPr lang="en-US"/>
        </a:p>
      </dgm:t>
    </dgm:pt>
    <dgm:pt modelId="{4F8604D8-8F24-4A45-939B-4FFDEB41DA10}">
      <dgm:prSet phldrT="[Text]"/>
      <dgm:spPr/>
      <dgm:t>
        <a:bodyPr/>
        <a:lstStyle/>
        <a:p>
          <a:r>
            <a:rPr lang="en-US" dirty="0" smtClean="0"/>
            <a:t>State</a:t>
          </a:r>
          <a:endParaRPr lang="en-US" dirty="0"/>
        </a:p>
      </dgm:t>
    </dgm:pt>
    <dgm:pt modelId="{AD44B923-8772-4FC2-869F-723CF57747BD}" type="parTrans" cxnId="{3903708D-74B8-4D9C-9AC1-332C90E85EF7}">
      <dgm:prSet/>
      <dgm:spPr/>
      <dgm:t>
        <a:bodyPr/>
        <a:lstStyle/>
        <a:p>
          <a:endParaRPr lang="en-US"/>
        </a:p>
      </dgm:t>
    </dgm:pt>
    <dgm:pt modelId="{6CF10FCD-3556-46FD-A0CE-31B2ACC4B634}" type="sibTrans" cxnId="{3903708D-74B8-4D9C-9AC1-332C90E85EF7}">
      <dgm:prSet/>
      <dgm:spPr/>
      <dgm:t>
        <a:bodyPr/>
        <a:lstStyle/>
        <a:p>
          <a:endParaRPr lang="en-US"/>
        </a:p>
      </dgm:t>
    </dgm:pt>
    <dgm:pt modelId="{32F2F0E4-FD86-4E6F-AA46-0C10C25F4B1F}">
      <dgm:prSet phldrT="[Text]"/>
      <dgm:spPr/>
      <dgm:t>
        <a:bodyPr/>
        <a:lstStyle/>
        <a:p>
          <a:r>
            <a:rPr lang="en-US" dirty="0" smtClean="0"/>
            <a:t>Oregon</a:t>
          </a:r>
          <a:endParaRPr lang="en-US" dirty="0"/>
        </a:p>
      </dgm:t>
    </dgm:pt>
    <dgm:pt modelId="{93F2A0D6-150B-4733-AA47-D85A548042B0}" type="parTrans" cxnId="{4AA677EA-F8C7-4818-801D-8A46B33D3E21}">
      <dgm:prSet/>
      <dgm:spPr/>
      <dgm:t>
        <a:bodyPr/>
        <a:lstStyle/>
        <a:p>
          <a:endParaRPr lang="en-US"/>
        </a:p>
      </dgm:t>
    </dgm:pt>
    <dgm:pt modelId="{CE33960D-3727-4DD9-B86E-94479C0B83A9}" type="sibTrans" cxnId="{4AA677EA-F8C7-4818-801D-8A46B33D3E21}">
      <dgm:prSet/>
      <dgm:spPr/>
      <dgm:t>
        <a:bodyPr/>
        <a:lstStyle/>
        <a:p>
          <a:endParaRPr lang="en-US"/>
        </a:p>
      </dgm:t>
    </dgm:pt>
    <dgm:pt modelId="{6BC58A4E-AEF0-4100-A2B2-78FD1B24B542}">
      <dgm:prSet phldrT="[Text]"/>
      <dgm:spPr/>
      <dgm:t>
        <a:bodyPr/>
        <a:lstStyle/>
        <a:p>
          <a:r>
            <a:rPr lang="en-US" dirty="0" smtClean="0"/>
            <a:t>Federal</a:t>
          </a:r>
          <a:endParaRPr lang="en-US" dirty="0"/>
        </a:p>
      </dgm:t>
    </dgm:pt>
    <dgm:pt modelId="{771BDA8B-DE74-415B-9E37-CA7648E916E8}" type="parTrans" cxnId="{2568B391-6913-4501-8001-6A56BE603DA5}">
      <dgm:prSet/>
      <dgm:spPr/>
      <dgm:t>
        <a:bodyPr/>
        <a:lstStyle/>
        <a:p>
          <a:endParaRPr lang="en-US"/>
        </a:p>
      </dgm:t>
    </dgm:pt>
    <dgm:pt modelId="{2B406C2E-177B-4C4C-AD8C-9953C36DD452}" type="sibTrans" cxnId="{2568B391-6913-4501-8001-6A56BE603DA5}">
      <dgm:prSet/>
      <dgm:spPr/>
      <dgm:t>
        <a:bodyPr/>
        <a:lstStyle/>
        <a:p>
          <a:endParaRPr lang="en-US"/>
        </a:p>
      </dgm:t>
    </dgm:pt>
    <dgm:pt modelId="{9636DDD9-9A61-4104-8F03-E8990346FC0F}">
      <dgm:prSet phldrT="[Text]"/>
      <dgm:spPr/>
      <dgm:t>
        <a:bodyPr/>
        <a:lstStyle/>
        <a:p>
          <a:r>
            <a:rPr lang="en-US" dirty="0" smtClean="0"/>
            <a:t>NOAA</a:t>
          </a:r>
          <a:endParaRPr lang="en-US" dirty="0"/>
        </a:p>
      </dgm:t>
    </dgm:pt>
    <dgm:pt modelId="{5B27DABD-7367-4557-9F6C-4FB55488283E}" type="parTrans" cxnId="{23A5750A-39AF-45EA-8064-429A74D884A9}">
      <dgm:prSet/>
      <dgm:spPr/>
      <dgm:t>
        <a:bodyPr/>
        <a:lstStyle/>
        <a:p>
          <a:endParaRPr lang="en-US"/>
        </a:p>
      </dgm:t>
    </dgm:pt>
    <dgm:pt modelId="{F07DD99A-1C8A-4B54-8F28-F70A8469B631}" type="sibTrans" cxnId="{23A5750A-39AF-45EA-8064-429A74D884A9}">
      <dgm:prSet/>
      <dgm:spPr/>
      <dgm:t>
        <a:bodyPr/>
        <a:lstStyle/>
        <a:p>
          <a:endParaRPr lang="en-US"/>
        </a:p>
      </dgm:t>
    </dgm:pt>
    <dgm:pt modelId="{8CD1052C-2441-444C-B898-6FDE5ECFB677}">
      <dgm:prSet phldrT="[Text]"/>
      <dgm:spPr/>
      <dgm:t>
        <a:bodyPr/>
        <a:lstStyle/>
        <a:p>
          <a:r>
            <a:rPr lang="en-US" dirty="0" smtClean="0"/>
            <a:t>Status, Trend, and Effectiveness Monitoring Data Bank</a:t>
          </a:r>
          <a:endParaRPr lang="en-US" dirty="0"/>
        </a:p>
      </dgm:t>
    </dgm:pt>
    <dgm:pt modelId="{41D326AD-4137-4692-B580-58FC407B371E}" type="parTrans" cxnId="{27D1C98B-300B-4852-A5EC-588E4DBA81A2}">
      <dgm:prSet/>
      <dgm:spPr/>
      <dgm:t>
        <a:bodyPr/>
        <a:lstStyle/>
        <a:p>
          <a:endParaRPr lang="en-US"/>
        </a:p>
      </dgm:t>
    </dgm:pt>
    <dgm:pt modelId="{02847D0B-88AD-4ADF-B68A-09634676514A}" type="sibTrans" cxnId="{27D1C98B-300B-4852-A5EC-588E4DBA81A2}">
      <dgm:prSet/>
      <dgm:spPr/>
      <dgm:t>
        <a:bodyPr/>
        <a:lstStyle/>
        <a:p>
          <a:endParaRPr lang="en-US"/>
        </a:p>
      </dgm:t>
    </dgm:pt>
    <dgm:pt modelId="{C03EC139-9ACA-4891-A5DA-4654D6C4A077}">
      <dgm:prSet phldrT="[Text]"/>
      <dgm:spPr/>
      <dgm:t>
        <a:bodyPr/>
        <a:lstStyle/>
        <a:p>
          <a:r>
            <a:rPr lang="en-US" dirty="0" smtClean="0"/>
            <a:t>CRITFC</a:t>
          </a:r>
          <a:endParaRPr lang="en-US" dirty="0"/>
        </a:p>
      </dgm:t>
    </dgm:pt>
    <dgm:pt modelId="{B3937474-4BC2-4633-B146-FF0072003DA9}" type="parTrans" cxnId="{3C28AE3D-DF45-4321-8E70-372D7A590FA6}">
      <dgm:prSet/>
      <dgm:spPr/>
      <dgm:t>
        <a:bodyPr/>
        <a:lstStyle/>
        <a:p>
          <a:endParaRPr lang="en-US"/>
        </a:p>
      </dgm:t>
    </dgm:pt>
    <dgm:pt modelId="{E7B66568-C353-461D-825A-406E436CBD5E}" type="sibTrans" cxnId="{3C28AE3D-DF45-4321-8E70-372D7A590FA6}">
      <dgm:prSet/>
      <dgm:spPr/>
      <dgm:t>
        <a:bodyPr/>
        <a:lstStyle/>
        <a:p>
          <a:endParaRPr lang="en-US"/>
        </a:p>
      </dgm:t>
    </dgm:pt>
    <dgm:pt modelId="{93F86E20-E62E-4A84-AF00-DA768FB4D412}">
      <dgm:prSet phldrT="[Text]"/>
      <dgm:spPr/>
      <dgm:t>
        <a:bodyPr/>
        <a:lstStyle/>
        <a:p>
          <a:r>
            <a:rPr lang="en-US" dirty="0" smtClean="0"/>
            <a:t>CCT</a:t>
          </a:r>
          <a:endParaRPr lang="en-US" dirty="0"/>
        </a:p>
      </dgm:t>
    </dgm:pt>
    <dgm:pt modelId="{518032D3-E63F-46BB-B7A1-894BAEBBD26C}" type="parTrans" cxnId="{E7458E30-17B3-49A8-AD00-5F49EADDEDF0}">
      <dgm:prSet/>
      <dgm:spPr/>
      <dgm:t>
        <a:bodyPr/>
        <a:lstStyle/>
        <a:p>
          <a:endParaRPr lang="en-US"/>
        </a:p>
      </dgm:t>
    </dgm:pt>
    <dgm:pt modelId="{84DA3226-93B7-4425-BBA0-2B193D53191A}" type="sibTrans" cxnId="{E7458E30-17B3-49A8-AD00-5F49EADDEDF0}">
      <dgm:prSet/>
      <dgm:spPr/>
      <dgm:t>
        <a:bodyPr/>
        <a:lstStyle/>
        <a:p>
          <a:endParaRPr lang="en-US"/>
        </a:p>
      </dgm:t>
    </dgm:pt>
    <dgm:pt modelId="{E709E47C-9A52-4C21-ABC7-3A0FC783265A}">
      <dgm:prSet phldrT="[Text]"/>
      <dgm:spPr/>
      <dgm:t>
        <a:bodyPr/>
        <a:lstStyle/>
        <a:p>
          <a:r>
            <a:rPr lang="en-US" dirty="0" smtClean="0"/>
            <a:t>BPA</a:t>
          </a:r>
          <a:endParaRPr lang="en-US" dirty="0"/>
        </a:p>
      </dgm:t>
    </dgm:pt>
    <dgm:pt modelId="{7FDA55A1-2717-4F16-82EF-8CC128140228}" type="parTrans" cxnId="{34D1CCAB-1AC5-49EC-B73C-6B924F05D0DE}">
      <dgm:prSet/>
      <dgm:spPr/>
      <dgm:t>
        <a:bodyPr/>
        <a:lstStyle/>
        <a:p>
          <a:endParaRPr lang="en-US"/>
        </a:p>
      </dgm:t>
    </dgm:pt>
    <dgm:pt modelId="{C521E15A-3D7E-418E-A6F9-5B5AE5DED912}" type="sibTrans" cxnId="{34D1CCAB-1AC5-49EC-B73C-6B924F05D0DE}">
      <dgm:prSet/>
      <dgm:spPr/>
      <dgm:t>
        <a:bodyPr/>
        <a:lstStyle/>
        <a:p>
          <a:endParaRPr lang="en-US"/>
        </a:p>
      </dgm:t>
    </dgm:pt>
    <dgm:pt modelId="{4D2C7F5D-A81E-4EB9-8C8A-1FDADE51048F}">
      <dgm:prSet phldrT="[Text]"/>
      <dgm:spPr/>
      <dgm:t>
        <a:bodyPr/>
        <a:lstStyle/>
        <a:p>
          <a:r>
            <a:rPr lang="en-US" dirty="0" smtClean="0"/>
            <a:t>Data Access in Real Time</a:t>
          </a:r>
          <a:endParaRPr lang="en-US" dirty="0"/>
        </a:p>
      </dgm:t>
    </dgm:pt>
    <dgm:pt modelId="{04626175-2854-4CD5-8FDE-82DE6729934B}" type="parTrans" cxnId="{46D4425E-0D49-42FF-BEF2-83E832DC2D1E}">
      <dgm:prSet/>
      <dgm:spPr/>
      <dgm:t>
        <a:bodyPr/>
        <a:lstStyle/>
        <a:p>
          <a:endParaRPr lang="en-US"/>
        </a:p>
      </dgm:t>
    </dgm:pt>
    <dgm:pt modelId="{B1E3E530-6702-4360-987F-B04CCF25D867}" type="sibTrans" cxnId="{46D4425E-0D49-42FF-BEF2-83E832DC2D1E}">
      <dgm:prSet/>
      <dgm:spPr/>
      <dgm:t>
        <a:bodyPr/>
        <a:lstStyle/>
        <a:p>
          <a:endParaRPr lang="en-US"/>
        </a:p>
      </dgm:t>
    </dgm:pt>
    <dgm:pt modelId="{0FF18209-6DBA-4993-9B14-1CF16CAD884E}">
      <dgm:prSet phldrT="[Text]"/>
      <dgm:spPr/>
      <dgm:t>
        <a:bodyPr/>
        <a:lstStyle/>
        <a:p>
          <a:r>
            <a:rPr lang="en-US" dirty="0" smtClean="0"/>
            <a:t>PIT Tag Information System</a:t>
          </a:r>
          <a:endParaRPr lang="en-US" dirty="0"/>
        </a:p>
      </dgm:t>
    </dgm:pt>
    <dgm:pt modelId="{1D8F4B01-E491-4C2B-B8F2-0832252560C0}" type="parTrans" cxnId="{53CD9B0E-8235-4C39-B137-EC1E66AF63AD}">
      <dgm:prSet/>
      <dgm:spPr/>
      <dgm:t>
        <a:bodyPr/>
        <a:lstStyle/>
        <a:p>
          <a:endParaRPr lang="en-US"/>
        </a:p>
      </dgm:t>
    </dgm:pt>
    <dgm:pt modelId="{840372B5-1739-42A8-AC7C-AE9E3EE4325F}" type="sibTrans" cxnId="{53CD9B0E-8235-4C39-B137-EC1E66AF63AD}">
      <dgm:prSet/>
      <dgm:spPr/>
      <dgm:t>
        <a:bodyPr/>
        <a:lstStyle/>
        <a:p>
          <a:endParaRPr lang="en-US"/>
        </a:p>
      </dgm:t>
    </dgm:pt>
    <dgm:pt modelId="{000C7783-1E64-4592-BCAB-F07D1134F324}">
      <dgm:prSet phldrT="[Text]"/>
      <dgm:spPr/>
      <dgm:t>
        <a:bodyPr/>
        <a:lstStyle/>
        <a:p>
          <a:r>
            <a:rPr lang="en-US" dirty="0" smtClean="0"/>
            <a:t>Idaho</a:t>
          </a:r>
          <a:endParaRPr lang="en-US" dirty="0"/>
        </a:p>
      </dgm:t>
    </dgm:pt>
    <dgm:pt modelId="{D921FD6A-2445-4686-95BE-355C24D90AB5}" type="parTrans" cxnId="{7B05546C-B501-4A08-A621-B3B12B215470}">
      <dgm:prSet/>
      <dgm:spPr/>
      <dgm:t>
        <a:bodyPr/>
        <a:lstStyle/>
        <a:p>
          <a:endParaRPr lang="en-US"/>
        </a:p>
      </dgm:t>
    </dgm:pt>
    <dgm:pt modelId="{2CF7FC5B-C976-4AF0-8DF2-2CACA0EBF394}" type="sibTrans" cxnId="{7B05546C-B501-4A08-A621-B3B12B215470}">
      <dgm:prSet/>
      <dgm:spPr/>
      <dgm:t>
        <a:bodyPr/>
        <a:lstStyle/>
        <a:p>
          <a:endParaRPr lang="en-US"/>
        </a:p>
      </dgm:t>
    </dgm:pt>
    <dgm:pt modelId="{84930627-B67B-4A53-8BD2-0F70E05EF63A}">
      <dgm:prSet phldrT="[Text]"/>
      <dgm:spPr/>
      <dgm:t>
        <a:bodyPr/>
        <a:lstStyle/>
        <a:p>
          <a:r>
            <a:rPr lang="en-US" dirty="0" smtClean="0"/>
            <a:t>Stephen Phelps Allele Nomenclature</a:t>
          </a:r>
          <a:endParaRPr lang="en-US" dirty="0"/>
        </a:p>
      </dgm:t>
    </dgm:pt>
    <dgm:pt modelId="{7A12AB1E-37FE-491F-BDE1-2A576F89A4A1}" type="parTrans" cxnId="{5FE6AC02-B200-48F4-843E-42CB80201F1B}">
      <dgm:prSet/>
      <dgm:spPr/>
      <dgm:t>
        <a:bodyPr/>
        <a:lstStyle/>
        <a:p>
          <a:endParaRPr lang="en-US"/>
        </a:p>
      </dgm:t>
    </dgm:pt>
    <dgm:pt modelId="{647DC628-7D1D-4F8D-A199-5AE3AB7A912B}" type="sibTrans" cxnId="{5FE6AC02-B200-48F4-843E-42CB80201F1B}">
      <dgm:prSet/>
      <dgm:spPr/>
      <dgm:t>
        <a:bodyPr/>
        <a:lstStyle/>
        <a:p>
          <a:endParaRPr lang="en-US"/>
        </a:p>
      </dgm:t>
    </dgm:pt>
    <dgm:pt modelId="{32D85CC8-97D9-4780-AD24-3BDA51F7F16B}">
      <dgm:prSet phldrT="[Text]"/>
      <dgm:spPr/>
      <dgm:t>
        <a:bodyPr/>
        <a:lstStyle/>
        <a:p>
          <a:r>
            <a:rPr lang="en-US" dirty="0" smtClean="0"/>
            <a:t>USGS</a:t>
          </a:r>
          <a:endParaRPr lang="en-US" dirty="0"/>
        </a:p>
      </dgm:t>
    </dgm:pt>
    <dgm:pt modelId="{5677A7EC-AA1F-48BD-8FDC-A1EA791A42BD}" type="parTrans" cxnId="{C4DE5D90-B4CE-437D-80D6-C26BBF5C4A5D}">
      <dgm:prSet/>
      <dgm:spPr/>
      <dgm:t>
        <a:bodyPr/>
        <a:lstStyle/>
        <a:p>
          <a:endParaRPr lang="en-US"/>
        </a:p>
      </dgm:t>
    </dgm:pt>
    <dgm:pt modelId="{368EE0A1-DB13-44E8-BA70-C691F1B7EFAC}" type="sibTrans" cxnId="{C4DE5D90-B4CE-437D-80D6-C26BBF5C4A5D}">
      <dgm:prSet/>
      <dgm:spPr/>
      <dgm:t>
        <a:bodyPr/>
        <a:lstStyle/>
        <a:p>
          <a:endParaRPr lang="en-US"/>
        </a:p>
      </dgm:t>
    </dgm:pt>
    <dgm:pt modelId="{DCB48D41-3B71-414D-9C10-D1A402523D86}">
      <dgm:prSet phldrT="[Text]"/>
      <dgm:spPr/>
      <dgm:t>
        <a:bodyPr/>
        <a:lstStyle/>
        <a:p>
          <a:r>
            <a:rPr lang="en-US" dirty="0" smtClean="0"/>
            <a:t>Gauging Stations</a:t>
          </a:r>
          <a:endParaRPr lang="en-US" dirty="0"/>
        </a:p>
      </dgm:t>
    </dgm:pt>
    <dgm:pt modelId="{2DA93DFB-8F3B-448F-87ED-EF7EBBA83810}" type="parTrans" cxnId="{3D26644D-CE09-454F-98BE-19726F168BEA}">
      <dgm:prSet/>
      <dgm:spPr/>
      <dgm:t>
        <a:bodyPr/>
        <a:lstStyle/>
        <a:p>
          <a:endParaRPr lang="en-US"/>
        </a:p>
      </dgm:t>
    </dgm:pt>
    <dgm:pt modelId="{DB852862-70C8-40E3-8249-73E42E662996}" type="sibTrans" cxnId="{3D26644D-CE09-454F-98BE-19726F168BEA}">
      <dgm:prSet/>
      <dgm:spPr/>
      <dgm:t>
        <a:bodyPr/>
        <a:lstStyle/>
        <a:p>
          <a:endParaRPr lang="en-US"/>
        </a:p>
      </dgm:t>
    </dgm:pt>
    <dgm:pt modelId="{C6029798-68C8-4FAF-B171-3616E7143CF8}">
      <dgm:prSet phldrT="[Text]"/>
      <dgm:spPr/>
      <dgm:t>
        <a:bodyPr/>
        <a:lstStyle/>
        <a:p>
          <a:r>
            <a:rPr lang="en-US" dirty="0" smtClean="0"/>
            <a:t>Coastal Services Center</a:t>
          </a:r>
          <a:endParaRPr lang="en-US" dirty="0"/>
        </a:p>
      </dgm:t>
    </dgm:pt>
    <dgm:pt modelId="{87D080FD-D654-4D05-B2A9-9B591ACDC27B}" type="parTrans" cxnId="{1A4B8679-F0B8-40B3-992B-2291FA268F2A}">
      <dgm:prSet/>
      <dgm:spPr/>
      <dgm:t>
        <a:bodyPr/>
        <a:lstStyle/>
        <a:p>
          <a:endParaRPr lang="en-US"/>
        </a:p>
      </dgm:t>
    </dgm:pt>
    <dgm:pt modelId="{5F3BE9D2-0DA1-4442-9E52-711B6C0B9FEC}" type="sibTrans" cxnId="{1A4B8679-F0B8-40B3-992B-2291FA268F2A}">
      <dgm:prSet/>
      <dgm:spPr/>
      <dgm:t>
        <a:bodyPr/>
        <a:lstStyle/>
        <a:p>
          <a:endParaRPr lang="en-US"/>
        </a:p>
      </dgm:t>
    </dgm:pt>
    <dgm:pt modelId="{F598A2B2-B899-4DD0-8A7C-2F770F23E5F8}">
      <dgm:prSet phldrT="[Text]"/>
      <dgm:spPr/>
      <dgm:t>
        <a:bodyPr/>
        <a:lstStyle/>
        <a:p>
          <a:r>
            <a:rPr lang="en-US" dirty="0" smtClean="0"/>
            <a:t>CTUIR Fisheries website</a:t>
          </a:r>
          <a:endParaRPr lang="en-US" dirty="0"/>
        </a:p>
      </dgm:t>
    </dgm:pt>
    <dgm:pt modelId="{C4919181-0EBF-4413-A7A2-EF1CADEC4F64}" type="parTrans" cxnId="{DD540FD4-DF0A-41E6-A0B0-878539C2469A}">
      <dgm:prSet/>
      <dgm:spPr/>
      <dgm:t>
        <a:bodyPr/>
        <a:lstStyle/>
        <a:p>
          <a:endParaRPr lang="en-US"/>
        </a:p>
      </dgm:t>
    </dgm:pt>
    <dgm:pt modelId="{F9F62D63-84F1-40EF-92BB-470C8046A957}" type="sibTrans" cxnId="{DD540FD4-DF0A-41E6-A0B0-878539C2469A}">
      <dgm:prSet/>
      <dgm:spPr/>
      <dgm:t>
        <a:bodyPr/>
        <a:lstStyle/>
        <a:p>
          <a:endParaRPr lang="en-US"/>
        </a:p>
      </dgm:t>
    </dgm:pt>
    <dgm:pt modelId="{70AD6564-0DB8-4E59-BF90-79479EF1999D}">
      <dgm:prSet phldrT="[Text]"/>
      <dgm:spPr/>
      <dgm:t>
        <a:bodyPr/>
        <a:lstStyle/>
        <a:p>
          <a:r>
            <a:rPr lang="en-US" dirty="0" smtClean="0"/>
            <a:t>Yakima Klickitat Fisheries Program</a:t>
          </a:r>
          <a:endParaRPr lang="en-US" dirty="0"/>
        </a:p>
      </dgm:t>
    </dgm:pt>
    <dgm:pt modelId="{76565E3C-C1D4-485E-B750-F25A52C5DA46}" type="parTrans" cxnId="{F3255780-CE85-488E-8C84-BECA9E145B70}">
      <dgm:prSet/>
      <dgm:spPr/>
      <dgm:t>
        <a:bodyPr/>
        <a:lstStyle/>
        <a:p>
          <a:endParaRPr lang="en-US"/>
        </a:p>
      </dgm:t>
    </dgm:pt>
    <dgm:pt modelId="{B7D9B366-A59F-494E-9189-9A61E82954CC}" type="sibTrans" cxnId="{F3255780-CE85-488E-8C84-BECA9E145B70}">
      <dgm:prSet/>
      <dgm:spPr/>
      <dgm:t>
        <a:bodyPr/>
        <a:lstStyle/>
        <a:p>
          <a:endParaRPr lang="en-US"/>
        </a:p>
      </dgm:t>
    </dgm:pt>
    <dgm:pt modelId="{1DB16C95-FCCD-472C-8B5B-C73438EF454F}">
      <dgm:prSet phldrT="[Text]"/>
      <dgm:spPr/>
      <dgm:t>
        <a:bodyPr/>
        <a:lstStyle/>
        <a:p>
          <a:r>
            <a:rPr lang="en-US" dirty="0" smtClean="0"/>
            <a:t>StreamNet</a:t>
          </a:r>
          <a:endParaRPr lang="en-US" dirty="0"/>
        </a:p>
      </dgm:t>
    </dgm:pt>
    <dgm:pt modelId="{3E1857B5-9E8A-49A0-8B08-711B3CE9DAD8}" type="parTrans" cxnId="{7AF64311-177B-48E6-AB80-D79E669DD180}">
      <dgm:prSet/>
      <dgm:spPr/>
      <dgm:t>
        <a:bodyPr/>
        <a:lstStyle/>
        <a:p>
          <a:endParaRPr lang="en-US"/>
        </a:p>
      </dgm:t>
    </dgm:pt>
    <dgm:pt modelId="{38548429-FF71-481C-9F9E-F5C62F5B83CC}" type="sibTrans" cxnId="{7AF64311-177B-48E6-AB80-D79E669DD180}">
      <dgm:prSet/>
      <dgm:spPr/>
      <dgm:t>
        <a:bodyPr/>
        <a:lstStyle/>
        <a:p>
          <a:endParaRPr lang="en-US"/>
        </a:p>
      </dgm:t>
    </dgm:pt>
    <dgm:pt modelId="{37C71CC7-E96C-414C-8798-B7CCF0E164C4}">
      <dgm:prSet phldrT="[Text]"/>
      <dgm:spPr/>
      <dgm:t>
        <a:bodyPr/>
        <a:lstStyle/>
        <a:p>
          <a:r>
            <a:rPr lang="en-US" dirty="0" smtClean="0"/>
            <a:t>Fish Passage Center</a:t>
          </a:r>
          <a:endParaRPr lang="en-US" dirty="0"/>
        </a:p>
      </dgm:t>
    </dgm:pt>
    <dgm:pt modelId="{10F9E0FC-BA0E-4853-87ED-BB1B2429F665}" type="parTrans" cxnId="{2EF6C5EC-4F4C-4046-9208-9E7C6079494D}">
      <dgm:prSet/>
      <dgm:spPr/>
      <dgm:t>
        <a:bodyPr/>
        <a:lstStyle/>
        <a:p>
          <a:endParaRPr lang="en-US"/>
        </a:p>
      </dgm:t>
    </dgm:pt>
    <dgm:pt modelId="{893654DB-2E91-424C-B37C-01DC20BD32E7}" type="sibTrans" cxnId="{2EF6C5EC-4F4C-4046-9208-9E7C6079494D}">
      <dgm:prSet/>
      <dgm:spPr/>
      <dgm:t>
        <a:bodyPr/>
        <a:lstStyle/>
        <a:p>
          <a:endParaRPr lang="en-US"/>
        </a:p>
      </dgm:t>
    </dgm:pt>
    <dgm:pt modelId="{E2D9284B-F011-481F-8E9D-BDD2F7F2CA96}">
      <dgm:prSet phldrT="[Text]"/>
      <dgm:spPr/>
      <dgm:t>
        <a:bodyPr/>
        <a:lstStyle/>
        <a:p>
          <a:r>
            <a:rPr lang="en-US" dirty="0" smtClean="0"/>
            <a:t>PISCES</a:t>
          </a:r>
          <a:endParaRPr lang="en-US" dirty="0"/>
        </a:p>
      </dgm:t>
    </dgm:pt>
    <dgm:pt modelId="{19350B1F-C1D1-461F-AFC7-A969215FB03A}" type="parTrans" cxnId="{41B588B2-A2D0-45AF-ADDB-81662575A64D}">
      <dgm:prSet/>
      <dgm:spPr/>
      <dgm:t>
        <a:bodyPr/>
        <a:lstStyle/>
        <a:p>
          <a:endParaRPr lang="en-US"/>
        </a:p>
      </dgm:t>
    </dgm:pt>
    <dgm:pt modelId="{260F90D9-2277-4105-886C-F8807CB89645}" type="sibTrans" cxnId="{41B588B2-A2D0-45AF-ADDB-81662575A64D}">
      <dgm:prSet/>
      <dgm:spPr/>
      <dgm:t>
        <a:bodyPr/>
        <a:lstStyle/>
        <a:p>
          <a:endParaRPr lang="en-US"/>
        </a:p>
      </dgm:t>
    </dgm:pt>
    <dgm:pt modelId="{838B2C24-A2A8-4A3A-B5D7-3AB2A14A90AF}">
      <dgm:prSet phldrT="[Text]"/>
      <dgm:spPr/>
      <dgm:t>
        <a:bodyPr/>
        <a:lstStyle/>
        <a:p>
          <a:r>
            <a:rPr lang="en-US" dirty="0" smtClean="0"/>
            <a:t>NGOs</a:t>
          </a:r>
          <a:endParaRPr lang="en-US" dirty="0"/>
        </a:p>
      </dgm:t>
    </dgm:pt>
    <dgm:pt modelId="{FC3FBD19-BACE-4B91-9031-FAC73E04846A}" type="parTrans" cxnId="{609540EF-7AD6-4EC3-8368-8477C757F635}">
      <dgm:prSet/>
      <dgm:spPr/>
      <dgm:t>
        <a:bodyPr/>
        <a:lstStyle/>
        <a:p>
          <a:endParaRPr lang="en-US"/>
        </a:p>
      </dgm:t>
    </dgm:pt>
    <dgm:pt modelId="{4741451C-AA37-4882-958F-4F7D2715C5CC}" type="sibTrans" cxnId="{609540EF-7AD6-4EC3-8368-8477C757F635}">
      <dgm:prSet/>
      <dgm:spPr/>
      <dgm:t>
        <a:bodyPr/>
        <a:lstStyle/>
        <a:p>
          <a:endParaRPr lang="en-US"/>
        </a:p>
      </dgm:t>
    </dgm:pt>
    <dgm:pt modelId="{04CA3266-B595-4B39-A959-99EAAAD24995}">
      <dgm:prSet phldrT="[Text]"/>
      <dgm:spPr/>
      <dgm:t>
        <a:bodyPr/>
        <a:lstStyle/>
        <a:p>
          <a:endParaRPr lang="en-US" dirty="0"/>
        </a:p>
      </dgm:t>
    </dgm:pt>
    <dgm:pt modelId="{654B8C66-700A-4773-AB79-D69CE59B31F9}" type="parTrans" cxnId="{9F076B04-9C20-4A54-A9A5-D69BA1BCEECA}">
      <dgm:prSet/>
      <dgm:spPr/>
      <dgm:t>
        <a:bodyPr/>
        <a:lstStyle/>
        <a:p>
          <a:endParaRPr lang="en-US"/>
        </a:p>
      </dgm:t>
    </dgm:pt>
    <dgm:pt modelId="{3019834C-33BD-45D7-955D-91ECE5051DD3}" type="sibTrans" cxnId="{9F076B04-9C20-4A54-A9A5-D69BA1BCEECA}">
      <dgm:prSet/>
      <dgm:spPr/>
      <dgm:t>
        <a:bodyPr/>
        <a:lstStyle/>
        <a:p>
          <a:endParaRPr lang="en-US"/>
        </a:p>
      </dgm:t>
    </dgm:pt>
    <dgm:pt modelId="{14C45D94-E522-4D2A-B6B4-E24E1B772D32}">
      <dgm:prSet phldrT="[Text]"/>
      <dgm:spPr/>
      <dgm:t>
        <a:bodyPr/>
        <a:lstStyle/>
        <a:p>
          <a:r>
            <a:rPr lang="en-US" dirty="0" smtClean="0"/>
            <a:t>Washington</a:t>
          </a:r>
          <a:endParaRPr lang="en-US" dirty="0"/>
        </a:p>
      </dgm:t>
    </dgm:pt>
    <dgm:pt modelId="{D61D18BA-A687-4499-9309-A5060A88F490}" type="parTrans" cxnId="{AF203E13-DC7D-469B-9DE5-55929A1D5C6C}">
      <dgm:prSet/>
      <dgm:spPr/>
      <dgm:t>
        <a:bodyPr/>
        <a:lstStyle/>
        <a:p>
          <a:endParaRPr lang="en-US"/>
        </a:p>
      </dgm:t>
    </dgm:pt>
    <dgm:pt modelId="{61FB5131-7022-434F-ADFC-BC9AD6898697}" type="sibTrans" cxnId="{AF203E13-DC7D-469B-9DE5-55929A1D5C6C}">
      <dgm:prSet/>
      <dgm:spPr/>
      <dgm:t>
        <a:bodyPr/>
        <a:lstStyle/>
        <a:p>
          <a:endParaRPr lang="en-US"/>
        </a:p>
      </dgm:t>
    </dgm:pt>
    <dgm:pt modelId="{1A4D2B45-B73C-41D0-9A86-7EA8B8FF2994}">
      <dgm:prSet phldrT="[Text]"/>
      <dgm:spPr/>
      <dgm:t>
        <a:bodyPr/>
        <a:lstStyle/>
        <a:p>
          <a:r>
            <a:rPr lang="en-US" dirty="0" smtClean="0"/>
            <a:t>Water Quality Online Data</a:t>
          </a:r>
          <a:endParaRPr lang="en-US" dirty="0"/>
        </a:p>
      </dgm:t>
    </dgm:pt>
    <dgm:pt modelId="{051D62E4-382F-4394-88DE-F6C8D62B2BC3}" type="parTrans" cxnId="{FD30A3C0-D591-4FFE-81ED-3C8634B5FBB2}">
      <dgm:prSet/>
      <dgm:spPr/>
      <dgm:t>
        <a:bodyPr/>
        <a:lstStyle/>
        <a:p>
          <a:endParaRPr lang="en-US"/>
        </a:p>
      </dgm:t>
    </dgm:pt>
    <dgm:pt modelId="{A9AE43B2-12E6-464D-ABA4-9E380F45AC8D}" type="sibTrans" cxnId="{FD30A3C0-D591-4FFE-81ED-3C8634B5FBB2}">
      <dgm:prSet/>
      <dgm:spPr/>
      <dgm:t>
        <a:bodyPr/>
        <a:lstStyle/>
        <a:p>
          <a:endParaRPr lang="en-US"/>
        </a:p>
      </dgm:t>
    </dgm:pt>
    <dgm:pt modelId="{E84E597E-8684-4EF6-BF0F-071CD4AE4969}">
      <dgm:prSet phldrT="[Text]"/>
      <dgm:spPr/>
      <dgm:t>
        <a:bodyPr/>
        <a:lstStyle/>
        <a:p>
          <a:r>
            <a:rPr lang="en-US" dirty="0" smtClean="0"/>
            <a:t>Okanogan Basin Monitoring and Evaluation Project</a:t>
          </a:r>
          <a:endParaRPr lang="en-US" dirty="0"/>
        </a:p>
      </dgm:t>
    </dgm:pt>
    <dgm:pt modelId="{D217207F-68FD-4CCE-A325-FE18E7A2899E}" type="parTrans" cxnId="{00B4B395-E5DD-4CF0-B237-1E0311057062}">
      <dgm:prSet/>
      <dgm:spPr/>
      <dgm:t>
        <a:bodyPr/>
        <a:lstStyle/>
        <a:p>
          <a:endParaRPr lang="en-US"/>
        </a:p>
      </dgm:t>
    </dgm:pt>
    <dgm:pt modelId="{378BA6BA-2FBB-4EC8-AB82-B5C39046BB11}" type="sibTrans" cxnId="{00B4B395-E5DD-4CF0-B237-1E0311057062}">
      <dgm:prSet/>
      <dgm:spPr/>
      <dgm:t>
        <a:bodyPr/>
        <a:lstStyle/>
        <a:p>
          <a:endParaRPr lang="en-US"/>
        </a:p>
      </dgm:t>
    </dgm:pt>
    <dgm:pt modelId="{7D7DA806-2351-4E38-8ECC-6D8F2F990AE3}">
      <dgm:prSet phldrT="[Text]"/>
      <dgm:spPr/>
      <dgm:t>
        <a:bodyPr/>
        <a:lstStyle/>
        <a:p>
          <a:r>
            <a:rPr lang="en-US" dirty="0" smtClean="0"/>
            <a:t>Department of Fisheries Resources Management website</a:t>
          </a:r>
          <a:endParaRPr lang="en-US" dirty="0"/>
        </a:p>
      </dgm:t>
    </dgm:pt>
    <dgm:pt modelId="{02452B20-B00B-4CAE-8B4C-85AC03AE6E4E}" type="parTrans" cxnId="{7086FFE3-607B-4257-89E7-3A9CED54BE7D}">
      <dgm:prSet/>
      <dgm:spPr/>
      <dgm:t>
        <a:bodyPr/>
        <a:lstStyle/>
        <a:p>
          <a:endParaRPr lang="en-US"/>
        </a:p>
      </dgm:t>
    </dgm:pt>
    <dgm:pt modelId="{AB3CDBBF-A7C1-460C-96A1-F59AC77F59B8}" type="sibTrans" cxnId="{7086FFE3-607B-4257-89E7-3A9CED54BE7D}">
      <dgm:prSet/>
      <dgm:spPr/>
      <dgm:t>
        <a:bodyPr/>
        <a:lstStyle/>
        <a:p>
          <a:endParaRPr lang="en-US"/>
        </a:p>
      </dgm:t>
    </dgm:pt>
    <dgm:pt modelId="{BDA9C329-D146-4CF3-8800-C8D9C508AD8A}">
      <dgm:prSet phldrT="[Text]"/>
      <dgm:spPr/>
      <dgm:t>
        <a:bodyPr/>
        <a:lstStyle/>
        <a:p>
          <a:r>
            <a:rPr lang="en-US" dirty="0" smtClean="0"/>
            <a:t>Watershed Division website</a:t>
          </a:r>
          <a:endParaRPr lang="en-US" dirty="0"/>
        </a:p>
      </dgm:t>
    </dgm:pt>
    <dgm:pt modelId="{4CA4150F-A14E-43D0-83FC-EE1B7DE3636F}" type="parTrans" cxnId="{45C2A158-F840-452B-BB80-A0C865860FB2}">
      <dgm:prSet/>
      <dgm:spPr/>
      <dgm:t>
        <a:bodyPr/>
        <a:lstStyle/>
        <a:p>
          <a:endParaRPr lang="en-US"/>
        </a:p>
      </dgm:t>
    </dgm:pt>
    <dgm:pt modelId="{6952D2BD-1F61-4E50-BED3-770F1BDEEBD1}" type="sibTrans" cxnId="{45C2A158-F840-452B-BB80-A0C865860FB2}">
      <dgm:prSet/>
      <dgm:spPr/>
      <dgm:t>
        <a:bodyPr/>
        <a:lstStyle/>
        <a:p>
          <a:endParaRPr lang="en-US"/>
        </a:p>
      </dgm:t>
    </dgm:pt>
    <dgm:pt modelId="{69CBC3EB-3134-4671-8F17-942B5F8F682E}">
      <dgm:prSet phldrT="[Text]"/>
      <dgm:spPr/>
      <dgm:t>
        <a:bodyPr/>
        <a:lstStyle/>
        <a:p>
          <a:r>
            <a:rPr lang="en-US" dirty="0" smtClean="0"/>
            <a:t> Conservation Data Center</a:t>
          </a:r>
          <a:endParaRPr lang="en-US" dirty="0"/>
        </a:p>
      </dgm:t>
    </dgm:pt>
    <dgm:pt modelId="{62E0A9BA-B9ED-4B06-A113-844D7E27FED6}" type="parTrans" cxnId="{60C79AA9-FA9E-4DB9-B93D-74F0D0495B76}">
      <dgm:prSet/>
      <dgm:spPr/>
      <dgm:t>
        <a:bodyPr/>
        <a:lstStyle/>
        <a:p>
          <a:endParaRPr lang="en-US"/>
        </a:p>
      </dgm:t>
    </dgm:pt>
    <dgm:pt modelId="{EE04CEDE-715B-44A8-AE7F-4EF7B8CA8FE6}" type="sibTrans" cxnId="{60C79AA9-FA9E-4DB9-B93D-74F0D0495B76}">
      <dgm:prSet/>
      <dgm:spPr/>
      <dgm:t>
        <a:bodyPr/>
        <a:lstStyle/>
        <a:p>
          <a:endParaRPr lang="en-US"/>
        </a:p>
      </dgm:t>
    </dgm:pt>
    <dgm:pt modelId="{CF73C2D2-74E9-4838-8062-740E23D67129}">
      <dgm:prSet phldrT="[Text]"/>
      <dgm:spPr/>
      <dgm:t>
        <a:bodyPr/>
        <a:lstStyle/>
        <a:p>
          <a:r>
            <a:rPr lang="en-US" dirty="0" smtClean="0"/>
            <a:t>Idaho Fish and Wildlife Information System</a:t>
          </a:r>
          <a:endParaRPr lang="en-US" dirty="0"/>
        </a:p>
      </dgm:t>
    </dgm:pt>
    <dgm:pt modelId="{25B97266-C781-4C26-9372-A9D614AB2A57}" type="parTrans" cxnId="{E501A08B-416E-4A20-B772-666B5D981651}">
      <dgm:prSet/>
      <dgm:spPr/>
      <dgm:t>
        <a:bodyPr/>
        <a:lstStyle/>
        <a:p>
          <a:endParaRPr lang="en-US"/>
        </a:p>
      </dgm:t>
    </dgm:pt>
    <dgm:pt modelId="{44757648-8A5A-4FA3-9FB6-BE107AFF021E}" type="sibTrans" cxnId="{E501A08B-416E-4A20-B772-666B5D981651}">
      <dgm:prSet/>
      <dgm:spPr/>
      <dgm:t>
        <a:bodyPr/>
        <a:lstStyle/>
        <a:p>
          <a:endParaRPr lang="en-US"/>
        </a:p>
      </dgm:t>
    </dgm:pt>
    <dgm:pt modelId="{0AA10127-4C7E-4723-B6FF-BC6DB819E860}">
      <dgm:prSet phldrT="[Text]"/>
      <dgm:spPr/>
      <dgm:t>
        <a:bodyPr/>
        <a:lstStyle/>
        <a:p>
          <a:r>
            <a:rPr lang="en-US" dirty="0" smtClean="0"/>
            <a:t>Natural Resources Information Management Program,</a:t>
          </a:r>
          <a:endParaRPr lang="en-US" dirty="0"/>
        </a:p>
      </dgm:t>
    </dgm:pt>
    <dgm:pt modelId="{1BFB5DC8-0D5E-47BB-AF19-C873F1D41944}" type="parTrans" cxnId="{4B20841F-CC4A-41A4-8DE0-1B546EE50626}">
      <dgm:prSet/>
      <dgm:spPr/>
      <dgm:t>
        <a:bodyPr/>
        <a:lstStyle/>
        <a:p>
          <a:endParaRPr lang="en-US"/>
        </a:p>
      </dgm:t>
    </dgm:pt>
    <dgm:pt modelId="{9A38D2FD-5637-4295-8C3A-0428057A5BE8}" type="sibTrans" cxnId="{4B20841F-CC4A-41A4-8DE0-1B546EE50626}">
      <dgm:prSet/>
      <dgm:spPr/>
      <dgm:t>
        <a:bodyPr/>
        <a:lstStyle/>
        <a:p>
          <a:endParaRPr lang="en-US"/>
        </a:p>
      </dgm:t>
    </dgm:pt>
    <dgm:pt modelId="{96BBB38A-F309-4292-88DC-435BE3C6F127}">
      <dgm:prSet phldrT="[Text]"/>
      <dgm:spPr/>
      <dgm:t>
        <a:bodyPr/>
        <a:lstStyle/>
        <a:p>
          <a:r>
            <a:rPr lang="en-US" dirty="0" smtClean="0"/>
            <a:t>Water Resources Department</a:t>
          </a:r>
          <a:endParaRPr lang="en-US" dirty="0"/>
        </a:p>
      </dgm:t>
    </dgm:pt>
    <dgm:pt modelId="{7E2BEDAD-40C7-4C70-B3D1-58140C8F52B6}" type="parTrans" cxnId="{8321C8A6-BA7C-4CFF-BC39-282EDC7EE2E0}">
      <dgm:prSet/>
      <dgm:spPr/>
      <dgm:t>
        <a:bodyPr/>
        <a:lstStyle/>
        <a:p>
          <a:endParaRPr lang="en-US"/>
        </a:p>
      </dgm:t>
    </dgm:pt>
    <dgm:pt modelId="{25A0D194-AE56-4F2A-AA61-94E8D11F0CBD}" type="sibTrans" cxnId="{8321C8A6-BA7C-4CFF-BC39-282EDC7EE2E0}">
      <dgm:prSet/>
      <dgm:spPr/>
      <dgm:t>
        <a:bodyPr/>
        <a:lstStyle/>
        <a:p>
          <a:endParaRPr lang="en-US"/>
        </a:p>
      </dgm:t>
    </dgm:pt>
    <dgm:pt modelId="{F2E52854-790F-4B71-84DA-55C9DB55C1AB}">
      <dgm:prSet phldrT="[Text]"/>
      <dgm:spPr/>
      <dgm:t>
        <a:bodyPr/>
        <a:lstStyle/>
        <a:p>
          <a:r>
            <a:rPr lang="en-US" dirty="0" smtClean="0"/>
            <a:t>Columbia River Compact</a:t>
          </a:r>
          <a:endParaRPr lang="en-US" dirty="0"/>
        </a:p>
      </dgm:t>
    </dgm:pt>
    <dgm:pt modelId="{CDC3C570-E0FB-4F9A-9549-536396F5909F}" type="parTrans" cxnId="{ABAA5335-D20F-4BF7-898A-C60B21052B80}">
      <dgm:prSet/>
      <dgm:spPr/>
      <dgm:t>
        <a:bodyPr/>
        <a:lstStyle/>
        <a:p>
          <a:endParaRPr lang="en-US"/>
        </a:p>
      </dgm:t>
    </dgm:pt>
    <dgm:pt modelId="{831AEB34-0D41-47B3-9C18-0CB378EDA0DB}" type="sibTrans" cxnId="{ABAA5335-D20F-4BF7-898A-C60B21052B80}">
      <dgm:prSet/>
      <dgm:spPr/>
      <dgm:t>
        <a:bodyPr/>
        <a:lstStyle/>
        <a:p>
          <a:endParaRPr lang="en-US"/>
        </a:p>
      </dgm:t>
    </dgm:pt>
    <dgm:pt modelId="{44EB7A9D-7FD6-4D15-AEE4-25A03CBF2ABD}">
      <dgm:prSet phldrT="[Text]"/>
      <dgm:spPr/>
      <dgm:t>
        <a:bodyPr/>
        <a:lstStyle/>
        <a:p>
          <a:r>
            <a:rPr lang="en-US" dirty="0" smtClean="0"/>
            <a:t>Salmon Stock Inventory</a:t>
          </a:r>
          <a:endParaRPr lang="en-US" dirty="0"/>
        </a:p>
      </dgm:t>
    </dgm:pt>
    <dgm:pt modelId="{D1BC2313-8E91-4B97-88EE-6F222EEC40FA}" type="parTrans" cxnId="{7DB137E3-8F5E-44EA-A400-0A9DAB572592}">
      <dgm:prSet/>
      <dgm:spPr/>
      <dgm:t>
        <a:bodyPr/>
        <a:lstStyle/>
        <a:p>
          <a:endParaRPr lang="en-US"/>
        </a:p>
      </dgm:t>
    </dgm:pt>
    <dgm:pt modelId="{848E8E28-2643-487C-87FE-35A3E7F5A9CE}" type="sibTrans" cxnId="{7DB137E3-8F5E-44EA-A400-0A9DAB572592}">
      <dgm:prSet/>
      <dgm:spPr/>
      <dgm:t>
        <a:bodyPr/>
        <a:lstStyle/>
        <a:p>
          <a:endParaRPr lang="en-US"/>
        </a:p>
      </dgm:t>
    </dgm:pt>
    <dgm:pt modelId="{A697B68B-9019-409A-A360-94862CE5E533}">
      <dgm:prSet phldrT="[Text]"/>
      <dgm:spPr/>
      <dgm:t>
        <a:bodyPr/>
        <a:lstStyle/>
        <a:p>
          <a:r>
            <a:rPr lang="en-US" dirty="0" err="1" smtClean="0"/>
            <a:t>SalmonScape</a:t>
          </a:r>
          <a:endParaRPr lang="en-US" dirty="0"/>
        </a:p>
      </dgm:t>
    </dgm:pt>
    <dgm:pt modelId="{09C06E9A-8358-4BFC-BB11-E63CE588D672}" type="parTrans" cxnId="{2497A6F5-0DD8-4BC5-A179-98BB000C4598}">
      <dgm:prSet/>
      <dgm:spPr/>
      <dgm:t>
        <a:bodyPr/>
        <a:lstStyle/>
        <a:p>
          <a:endParaRPr lang="en-US"/>
        </a:p>
      </dgm:t>
    </dgm:pt>
    <dgm:pt modelId="{7B9CE0C6-77A0-48EB-9019-197F4553899D}" type="sibTrans" cxnId="{2497A6F5-0DD8-4BC5-A179-98BB000C4598}">
      <dgm:prSet/>
      <dgm:spPr/>
      <dgm:t>
        <a:bodyPr/>
        <a:lstStyle/>
        <a:p>
          <a:endParaRPr lang="en-US"/>
        </a:p>
      </dgm:t>
    </dgm:pt>
    <dgm:pt modelId="{05E39FE0-BEFF-4E61-9C57-AFEC1EE14A3E}">
      <dgm:prSet phldrT="[Text]"/>
      <dgm:spPr/>
      <dgm:t>
        <a:bodyPr/>
        <a:lstStyle/>
        <a:p>
          <a:r>
            <a:rPr lang="en-US" dirty="0" smtClean="0"/>
            <a:t>LSRCP Hatchery Data Management System</a:t>
          </a:r>
          <a:endParaRPr lang="en-US" dirty="0"/>
        </a:p>
      </dgm:t>
    </dgm:pt>
    <dgm:pt modelId="{598DF542-36B2-4C88-80A7-234CBA427402}" type="parTrans" cxnId="{E6A674F6-12A8-472D-8C65-E1CD82D7D764}">
      <dgm:prSet/>
      <dgm:spPr/>
      <dgm:t>
        <a:bodyPr/>
        <a:lstStyle/>
        <a:p>
          <a:endParaRPr lang="en-US"/>
        </a:p>
      </dgm:t>
    </dgm:pt>
    <dgm:pt modelId="{B14DDAD8-5836-42D5-A87C-9938C8A95663}" type="sibTrans" cxnId="{E6A674F6-12A8-472D-8C65-E1CD82D7D764}">
      <dgm:prSet/>
      <dgm:spPr/>
      <dgm:t>
        <a:bodyPr/>
        <a:lstStyle/>
        <a:p>
          <a:endParaRPr lang="en-US"/>
        </a:p>
      </dgm:t>
    </dgm:pt>
    <dgm:pt modelId="{4D0883CE-B51B-4AFA-B9D3-45F1B7D11154}">
      <dgm:prSet phldrT="[Text]"/>
      <dgm:spPr/>
      <dgm:t>
        <a:bodyPr/>
        <a:lstStyle/>
        <a:p>
          <a:r>
            <a:rPr lang="en-US" dirty="0" smtClean="0"/>
            <a:t>National Weather Information System</a:t>
          </a:r>
          <a:endParaRPr lang="en-US" dirty="0"/>
        </a:p>
      </dgm:t>
    </dgm:pt>
    <dgm:pt modelId="{7DFB1992-FC4B-4F2A-AB1F-FB9B8A0684F8}" type="parTrans" cxnId="{5CF11D74-52EF-4BC6-8402-9693A13F4014}">
      <dgm:prSet/>
      <dgm:spPr/>
    </dgm:pt>
    <dgm:pt modelId="{82E03CA4-CDC7-401C-8FA7-022AEE67048E}" type="sibTrans" cxnId="{5CF11D74-52EF-4BC6-8402-9693A13F4014}">
      <dgm:prSet/>
      <dgm:spPr/>
    </dgm:pt>
    <dgm:pt modelId="{7F48D4FD-6CBD-4575-A85C-58761C698E1F}">
      <dgm:prSet phldrT="[Text]"/>
      <dgm:spPr/>
      <dgm:t>
        <a:bodyPr/>
        <a:lstStyle/>
        <a:p>
          <a:r>
            <a:rPr lang="en-US" dirty="0" smtClean="0"/>
            <a:t>Columbia River Fisheries website</a:t>
          </a:r>
          <a:endParaRPr lang="en-US" dirty="0"/>
        </a:p>
      </dgm:t>
    </dgm:pt>
    <dgm:pt modelId="{0B671F94-BF2F-4A83-9E13-A80AF999E64F}" type="parTrans" cxnId="{0341F99B-20A0-4BA0-A343-DC06C3F255CC}">
      <dgm:prSet/>
      <dgm:spPr/>
    </dgm:pt>
    <dgm:pt modelId="{C5DF47D7-8CC7-40B8-AC06-BDF3EECE1929}" type="sibTrans" cxnId="{0341F99B-20A0-4BA0-A343-DC06C3F255CC}">
      <dgm:prSet/>
      <dgm:spPr/>
    </dgm:pt>
    <dgm:pt modelId="{71B7C405-E71A-431D-BFAA-C567C8249FC4}">
      <dgm:prSet phldrT="[Text]"/>
      <dgm:spPr/>
      <dgm:t>
        <a:bodyPr/>
        <a:lstStyle/>
        <a:p>
          <a:r>
            <a:rPr lang="en-US" dirty="0" smtClean="0"/>
            <a:t>Columbia Basin Water Quality</a:t>
          </a:r>
          <a:endParaRPr lang="en-US" dirty="0"/>
        </a:p>
      </dgm:t>
    </dgm:pt>
    <dgm:pt modelId="{A4E8D395-4C2F-4680-A528-4F143A8D2C36}" type="parTrans" cxnId="{B36B4191-0D79-4BF0-9210-5CD5873E604F}">
      <dgm:prSet/>
      <dgm:spPr/>
    </dgm:pt>
    <dgm:pt modelId="{4D816425-5FBE-4CE5-889F-BFD02F4E6415}" type="sibTrans" cxnId="{B36B4191-0D79-4BF0-9210-5CD5873E604F}">
      <dgm:prSet/>
      <dgm:spPr/>
    </dgm:pt>
    <dgm:pt modelId="{72366BA8-E601-4FE5-8D77-C06255DB56AD}">
      <dgm:prSet phldrT="[Text]"/>
      <dgm:spPr/>
      <dgm:t>
        <a:bodyPr/>
        <a:lstStyle/>
        <a:p>
          <a:r>
            <a:rPr lang="en-US" dirty="0" smtClean="0"/>
            <a:t>Avian Predation Project Website</a:t>
          </a:r>
          <a:endParaRPr lang="en-US" dirty="0"/>
        </a:p>
      </dgm:t>
    </dgm:pt>
    <dgm:pt modelId="{88DFF379-7F1D-44F8-9AAC-F41AFBEBC434}" type="parTrans" cxnId="{1EEA23B3-B23D-4F7E-9C84-CB630D8AFC4D}">
      <dgm:prSet/>
      <dgm:spPr/>
    </dgm:pt>
    <dgm:pt modelId="{0F1D1A56-54AF-4BA2-8921-90B5D0AA837B}" type="sibTrans" cxnId="{1EEA23B3-B23D-4F7E-9C84-CB630D8AFC4D}">
      <dgm:prSet/>
      <dgm:spPr/>
    </dgm:pt>
    <dgm:pt modelId="{D5925955-5D02-4B8C-83EF-03DC3BF6EC90}">
      <dgm:prSet phldrT="[Text]"/>
      <dgm:spPr/>
      <dgm:t>
        <a:bodyPr/>
        <a:lstStyle/>
        <a:p>
          <a:r>
            <a:rPr lang="en-US" dirty="0" smtClean="0"/>
            <a:t>Conservation Registry </a:t>
          </a:r>
          <a:endParaRPr lang="en-US" dirty="0"/>
        </a:p>
      </dgm:t>
    </dgm:pt>
    <dgm:pt modelId="{9BEBD7A8-E9FA-46C1-86DA-353448CA8261}" type="parTrans" cxnId="{6CEEB593-D76F-4203-8DAD-C2DE3D446388}">
      <dgm:prSet/>
      <dgm:spPr/>
    </dgm:pt>
    <dgm:pt modelId="{B55F7DF3-6A55-437F-B74B-DE07E81337A0}" type="sibTrans" cxnId="{6CEEB593-D76F-4203-8DAD-C2DE3D446388}">
      <dgm:prSet/>
      <dgm:spPr/>
    </dgm:pt>
    <dgm:pt modelId="{3631EF22-521A-4574-A510-898A6D5FB616}">
      <dgm:prSet phldrT="[Text]"/>
      <dgm:spPr/>
      <dgm:t>
        <a:bodyPr/>
        <a:lstStyle/>
        <a:p>
          <a:r>
            <a:rPr lang="en-US" dirty="0" smtClean="0"/>
            <a:t>Columbia River Fisheries Program website</a:t>
          </a:r>
          <a:endParaRPr lang="en-US" dirty="0"/>
        </a:p>
      </dgm:t>
    </dgm:pt>
    <dgm:pt modelId="{70E0EA6B-B9FA-4335-9926-5C97028DAA84}" type="parTrans" cxnId="{C9F6BF86-35C5-4BEB-B272-3736300627B5}">
      <dgm:prSet/>
      <dgm:spPr/>
    </dgm:pt>
    <dgm:pt modelId="{BB933F18-C271-40A3-A7AB-D387F67CF11F}" type="sibTrans" cxnId="{C9F6BF86-35C5-4BEB-B272-3736300627B5}">
      <dgm:prSet/>
      <dgm:spPr/>
    </dgm:pt>
    <dgm:pt modelId="{B171955F-9B82-4CEB-9DC3-45BC9F9EF8B5}">
      <dgm:prSet phldrT="[Text]"/>
      <dgm:spPr/>
      <dgm:t>
        <a:bodyPr/>
        <a:lstStyle/>
        <a:p>
          <a:r>
            <a:rPr lang="en-US" dirty="0" smtClean="0"/>
            <a:t>Columbia River Status Reports</a:t>
          </a:r>
          <a:endParaRPr lang="en-US" dirty="0"/>
        </a:p>
      </dgm:t>
    </dgm:pt>
    <dgm:pt modelId="{087A2EE2-A3F0-4959-BA94-144AE6A6E762}" type="parTrans" cxnId="{B3EF806C-F17F-48A6-9086-A3B8120AD65C}">
      <dgm:prSet/>
      <dgm:spPr/>
    </dgm:pt>
    <dgm:pt modelId="{1C42FDE8-42D1-430F-B7F6-A67B3A093F95}" type="sibTrans" cxnId="{B3EF806C-F17F-48A6-9086-A3B8120AD65C}">
      <dgm:prSet/>
      <dgm:spPr/>
    </dgm:pt>
    <dgm:pt modelId="{A5A2B809-67F9-4C41-93E6-FA2366292E9F}">
      <dgm:prSet phldrT="[Text]"/>
      <dgm:spPr/>
      <dgm:t>
        <a:bodyPr/>
        <a:lstStyle/>
        <a:p>
          <a:r>
            <a:rPr lang="en-US" dirty="0" smtClean="0"/>
            <a:t>River and Stream Water Quality Monitoring</a:t>
          </a:r>
          <a:endParaRPr lang="en-US" dirty="0"/>
        </a:p>
      </dgm:t>
    </dgm:pt>
    <dgm:pt modelId="{90F9BF01-1C7A-4736-A5F9-B29BCEB54D6E}" type="parTrans" cxnId="{00B62451-45D3-4502-860F-EA2F12297632}">
      <dgm:prSet/>
      <dgm:spPr/>
    </dgm:pt>
    <dgm:pt modelId="{0D770DA6-8E10-4896-9B75-2CBE903EB7C6}" type="sibTrans" cxnId="{00B62451-45D3-4502-860F-EA2F12297632}">
      <dgm:prSet/>
      <dgm:spPr/>
    </dgm:pt>
    <dgm:pt modelId="{20A2A3F7-70F5-437A-8B3C-DE2BF7FBF42C}">
      <dgm:prSet phldrT="[Text]"/>
      <dgm:spPr/>
      <dgm:t>
        <a:bodyPr/>
        <a:lstStyle/>
        <a:p>
          <a:r>
            <a:rPr lang="en-US" dirty="0" smtClean="0"/>
            <a:t>Fish and Wildlife Program Publications</a:t>
          </a:r>
          <a:endParaRPr lang="en-US" dirty="0"/>
        </a:p>
      </dgm:t>
    </dgm:pt>
    <dgm:pt modelId="{02F6676C-C40A-484F-9EB5-1D2C20FFB041}" type="parTrans" cxnId="{E3624FCB-D827-4817-B5E1-416A2D76C1CC}">
      <dgm:prSet/>
      <dgm:spPr/>
    </dgm:pt>
    <dgm:pt modelId="{1AC15D28-754B-4AF4-A9FC-51FDA5ED0A16}" type="sibTrans" cxnId="{E3624FCB-D827-4817-B5E1-416A2D76C1CC}">
      <dgm:prSet/>
      <dgm:spPr/>
    </dgm:pt>
    <dgm:pt modelId="{85DC075E-D547-4B31-AA4A-4A3D6B513259}">
      <dgm:prSet phldrT="[Text]"/>
      <dgm:spPr/>
      <dgm:t>
        <a:bodyPr/>
        <a:lstStyle/>
        <a:p>
          <a:r>
            <a:rPr lang="en-US" dirty="0" smtClean="0"/>
            <a:t>Restoration Center</a:t>
          </a:r>
          <a:endParaRPr lang="en-US" dirty="0"/>
        </a:p>
      </dgm:t>
    </dgm:pt>
    <dgm:pt modelId="{71BC5E4E-7465-4234-B108-C47E593A4A56}" type="parTrans" cxnId="{916DA53A-C482-4D08-A904-864A2E73F575}">
      <dgm:prSet/>
      <dgm:spPr/>
    </dgm:pt>
    <dgm:pt modelId="{F569515F-7366-4467-92E2-7302A3F729F2}" type="sibTrans" cxnId="{916DA53A-C482-4D08-A904-864A2E73F575}">
      <dgm:prSet/>
      <dgm:spPr/>
    </dgm:pt>
    <dgm:pt modelId="{E394FD45-CBEA-44F2-BD04-4DC0B96565D8}">
      <dgm:prSet phldrT="[Text]"/>
      <dgm:spPr/>
      <dgm:t>
        <a:bodyPr/>
        <a:lstStyle/>
        <a:p>
          <a:r>
            <a:rPr lang="en-US" dirty="0" smtClean="0"/>
            <a:t>Ocean Indicators Tool</a:t>
          </a:r>
          <a:endParaRPr lang="en-US" dirty="0"/>
        </a:p>
      </dgm:t>
    </dgm:pt>
    <dgm:pt modelId="{0350BC92-4BB7-441C-90AB-191C6CD2BBB4}" type="parTrans" cxnId="{B6469F73-293E-4789-97BD-6701CAE16418}">
      <dgm:prSet/>
      <dgm:spPr/>
    </dgm:pt>
    <dgm:pt modelId="{AE077D50-A068-4814-A833-CE4D0BF10179}" type="sibTrans" cxnId="{B6469F73-293E-4789-97BD-6701CAE16418}">
      <dgm:prSet/>
      <dgm:spPr/>
    </dgm:pt>
    <dgm:pt modelId="{F21426FF-461D-4B7C-89DB-740C930674EA}">
      <dgm:prSet phldrT="[Text]"/>
      <dgm:spPr/>
      <dgm:t>
        <a:bodyPr/>
        <a:lstStyle/>
        <a:p>
          <a:r>
            <a:rPr lang="en-US" dirty="0" smtClean="0"/>
            <a:t>Northern </a:t>
          </a:r>
          <a:r>
            <a:rPr lang="en-US" dirty="0" err="1" smtClean="0"/>
            <a:t>Pikeminnow</a:t>
          </a:r>
          <a:r>
            <a:rPr lang="en-US" dirty="0" smtClean="0"/>
            <a:t> website</a:t>
          </a:r>
          <a:endParaRPr lang="en-US" dirty="0"/>
        </a:p>
      </dgm:t>
    </dgm:pt>
    <dgm:pt modelId="{1278DE98-8D29-480E-A38E-C77F81378324}" type="parTrans" cxnId="{421379B8-57B7-4392-B73F-51B6F37D9F94}">
      <dgm:prSet/>
      <dgm:spPr/>
    </dgm:pt>
    <dgm:pt modelId="{624398A0-7C06-4A3A-869A-9AB0BA51C7C5}" type="sibTrans" cxnId="{421379B8-57B7-4392-B73F-51B6F37D9F94}">
      <dgm:prSet/>
      <dgm:spPr/>
    </dgm:pt>
    <dgm:pt modelId="{BAA8B2B1-DEA9-4092-BEB3-1763BD45CAF9}">
      <dgm:prSet phldrT="[Text]"/>
      <dgm:spPr/>
      <dgm:t>
        <a:bodyPr/>
        <a:lstStyle/>
        <a:p>
          <a:r>
            <a:rPr lang="en-US" dirty="0" smtClean="0"/>
            <a:t>Regional Mark Information System</a:t>
          </a:r>
          <a:endParaRPr lang="en-US" dirty="0"/>
        </a:p>
      </dgm:t>
    </dgm:pt>
    <dgm:pt modelId="{365D3FBC-03C7-4D46-8CAD-DB0C632096F9}" type="parTrans" cxnId="{50CB11A6-6A87-4D57-B183-574C2B92661D}">
      <dgm:prSet/>
      <dgm:spPr/>
    </dgm:pt>
    <dgm:pt modelId="{4E736AF8-C7CF-4E28-BD24-B1529E8FBE96}" type="sibTrans" cxnId="{50CB11A6-6A87-4D57-B183-574C2B92661D}">
      <dgm:prSet/>
      <dgm:spPr/>
    </dgm:pt>
    <dgm:pt modelId="{88B34C13-29E9-4790-BBB1-EC0D01B45199}">
      <dgm:prSet phldrT="[Text]"/>
      <dgm:spPr/>
      <dgm:t>
        <a:bodyPr/>
        <a:lstStyle/>
        <a:p>
          <a:r>
            <a:rPr lang="en-US" dirty="0" smtClean="0"/>
            <a:t>Status of the Resources website</a:t>
          </a:r>
          <a:endParaRPr lang="en-US" dirty="0"/>
        </a:p>
      </dgm:t>
    </dgm:pt>
    <dgm:pt modelId="{684B3644-E92B-4F44-AF9B-A04BCE301375}" type="parTrans" cxnId="{E52B4AFF-4141-46A5-94AC-AE2FCEAAE846}">
      <dgm:prSet/>
      <dgm:spPr/>
    </dgm:pt>
    <dgm:pt modelId="{2749988B-A879-484D-A0F5-D3D54FBAFDE7}" type="sibTrans" cxnId="{E52B4AFF-4141-46A5-94AC-AE2FCEAAE846}">
      <dgm:prSet/>
      <dgm:spPr/>
    </dgm:pt>
    <dgm:pt modelId="{B1618E9C-0B14-4A0F-989E-56F66E536E75}">
      <dgm:prSet phldrT="[Text]"/>
      <dgm:spPr/>
      <dgm:t>
        <a:bodyPr/>
        <a:lstStyle/>
        <a:p>
          <a:r>
            <a:rPr lang="en-US" dirty="0" smtClean="0"/>
            <a:t>DFO</a:t>
          </a:r>
          <a:endParaRPr lang="en-US" dirty="0"/>
        </a:p>
      </dgm:t>
    </dgm:pt>
    <dgm:pt modelId="{9A758817-10AF-47C0-8D4A-C5D2D630BE26}" type="parTrans" cxnId="{367A044F-60BA-47D3-9F07-9782B36B9372}">
      <dgm:prSet/>
      <dgm:spPr/>
    </dgm:pt>
    <dgm:pt modelId="{DDB69BCF-3C93-4FDC-BFBA-188F33735B3E}" type="sibTrans" cxnId="{367A044F-60BA-47D3-9F07-9782B36B9372}">
      <dgm:prSet/>
      <dgm:spPr/>
    </dgm:pt>
    <dgm:pt modelId="{64A33251-9D83-44CC-BBEF-0F89B3EA9E6A}">
      <dgm:prSet phldrT="[Text]"/>
      <dgm:spPr/>
      <dgm:t>
        <a:bodyPr/>
        <a:lstStyle/>
        <a:p>
          <a:r>
            <a:rPr lang="en-US" dirty="0" smtClean="0"/>
            <a:t>Pacific Marine Database</a:t>
          </a:r>
          <a:endParaRPr lang="en-US" dirty="0"/>
        </a:p>
      </dgm:t>
    </dgm:pt>
    <dgm:pt modelId="{E9C2D12E-4975-4217-A5CD-580F225C90AE}" type="parTrans" cxnId="{30E4132E-C256-403E-A85A-08D74285743D}">
      <dgm:prSet/>
      <dgm:spPr/>
    </dgm:pt>
    <dgm:pt modelId="{7A1E4C90-5E14-4A19-A380-728153CA767F}" type="sibTrans" cxnId="{30E4132E-C256-403E-A85A-08D74285743D}">
      <dgm:prSet/>
      <dgm:spPr/>
    </dgm:pt>
    <dgm:pt modelId="{B9A5D384-18B1-4B6A-876B-CC9C1266FCE5}">
      <dgm:prSet phldrT="[Text]"/>
      <dgm:spPr/>
      <dgm:t>
        <a:bodyPr/>
        <a:lstStyle/>
        <a:p>
          <a:endParaRPr lang="en-US" dirty="0"/>
        </a:p>
      </dgm:t>
    </dgm:pt>
    <dgm:pt modelId="{E5BA9996-1695-4E7A-ADEA-A7092B32CC81}" type="parTrans" cxnId="{EEF9422F-6484-41AE-8B3D-CD77E7F800B0}">
      <dgm:prSet/>
      <dgm:spPr/>
    </dgm:pt>
    <dgm:pt modelId="{B522D7F1-A90A-4F7A-930B-2470BCCAF656}" type="sibTrans" cxnId="{EEF9422F-6484-41AE-8B3D-CD77E7F800B0}">
      <dgm:prSet/>
      <dgm:spPr/>
    </dgm:pt>
    <dgm:pt modelId="{B26EF66C-1A5F-4962-AEBB-8BCA2BE6D98D}">
      <dgm:prSet phldrT="[Text]"/>
      <dgm:spPr/>
      <dgm:t>
        <a:bodyPr/>
        <a:lstStyle/>
        <a:p>
          <a:r>
            <a:rPr lang="en-US" dirty="0" smtClean="0"/>
            <a:t>Zooplankton Database</a:t>
          </a:r>
          <a:endParaRPr lang="en-US" dirty="0"/>
        </a:p>
      </dgm:t>
    </dgm:pt>
    <dgm:pt modelId="{52A2D1D7-BEE0-404C-AA93-65B4CDE49F78}" type="parTrans" cxnId="{99FC7542-13E5-461D-AA63-93418DC65AF3}">
      <dgm:prSet/>
      <dgm:spPr/>
    </dgm:pt>
    <dgm:pt modelId="{4EBF554C-4CD1-4362-883A-E950DEA9F8D4}" type="sibTrans" cxnId="{99FC7542-13E5-461D-AA63-93418DC65AF3}">
      <dgm:prSet/>
      <dgm:spPr/>
    </dgm:pt>
    <dgm:pt modelId="{6968C03C-2789-4490-A782-FF0178997039}">
      <dgm:prSet phldrT="[Text]"/>
      <dgm:spPr/>
      <dgm:t>
        <a:bodyPr/>
        <a:lstStyle/>
        <a:p>
          <a:r>
            <a:rPr lang="en-US" dirty="0" smtClean="0"/>
            <a:t>Oceanography Database</a:t>
          </a:r>
          <a:endParaRPr lang="en-US" dirty="0"/>
        </a:p>
      </dgm:t>
    </dgm:pt>
    <dgm:pt modelId="{A814AD7A-BE85-4AF5-BD57-36CA3F7853D3}" type="parTrans" cxnId="{3FAD230D-DE53-4232-B82B-5391428DFD9C}">
      <dgm:prSet/>
      <dgm:spPr/>
    </dgm:pt>
    <dgm:pt modelId="{69704C75-E1C9-4272-BC9C-933383140152}" type="sibTrans" cxnId="{3FAD230D-DE53-4232-B82B-5391428DFD9C}">
      <dgm:prSet/>
      <dgm:spPr/>
    </dgm:pt>
    <dgm:pt modelId="{2C054158-5340-42C9-A2D2-DD40B02BD448}">
      <dgm:prSet phldrT="[Text]"/>
      <dgm:spPr/>
      <dgm:t>
        <a:bodyPr/>
        <a:lstStyle/>
        <a:p>
          <a:r>
            <a:rPr lang="en-US" dirty="0" smtClean="0"/>
            <a:t>Genetic Analysis of Pacific </a:t>
          </a:r>
          <a:r>
            <a:rPr lang="en-US" dirty="0" err="1" smtClean="0"/>
            <a:t>Salmonids</a:t>
          </a:r>
          <a:endParaRPr lang="en-US" dirty="0"/>
        </a:p>
      </dgm:t>
    </dgm:pt>
    <dgm:pt modelId="{537EB856-4ACD-4BBC-BDD6-1B56F81E4935}" type="parTrans" cxnId="{AF2E5930-F6D9-45B3-8726-0B7422993ADA}">
      <dgm:prSet/>
      <dgm:spPr/>
    </dgm:pt>
    <dgm:pt modelId="{736AB31E-641F-4FD0-9334-1925633E68D5}" type="sibTrans" cxnId="{AF2E5930-F6D9-45B3-8726-0B7422993ADA}">
      <dgm:prSet/>
      <dgm:spPr/>
    </dgm:pt>
    <dgm:pt modelId="{85031BA1-24AF-47D9-B43E-D2F0F91E30F9}">
      <dgm:prSet/>
      <dgm:spPr/>
      <dgm:t>
        <a:bodyPr/>
        <a:lstStyle/>
        <a:p>
          <a:r>
            <a:rPr lang="en-US" dirty="0" smtClean="0"/>
            <a:t>Data Basin </a:t>
          </a:r>
          <a:endParaRPr lang="en-US" dirty="0"/>
        </a:p>
      </dgm:t>
    </dgm:pt>
    <dgm:pt modelId="{03CF6F06-65D0-46E2-8B85-F7C7935A0847}" type="parTrans" cxnId="{56CF157A-F89D-46A3-9B62-D928C6D02779}">
      <dgm:prSet/>
      <dgm:spPr/>
      <dgm:t>
        <a:bodyPr/>
        <a:lstStyle/>
        <a:p>
          <a:endParaRPr lang="en-US"/>
        </a:p>
      </dgm:t>
    </dgm:pt>
    <dgm:pt modelId="{9E60352A-4435-43DB-AC2D-DE7C0110E010}" type="sibTrans" cxnId="{56CF157A-F89D-46A3-9B62-D928C6D02779}">
      <dgm:prSet/>
      <dgm:spPr/>
      <dgm:t>
        <a:bodyPr/>
        <a:lstStyle/>
        <a:p>
          <a:endParaRPr lang="en-US"/>
        </a:p>
      </dgm:t>
    </dgm:pt>
    <dgm:pt modelId="{CD85A614-14BD-496B-859B-D5887273C972}">
      <dgm:prSet/>
      <dgm:spPr/>
      <dgm:t>
        <a:bodyPr/>
        <a:lstStyle/>
        <a:p>
          <a:r>
            <a:rPr lang="en-US" dirty="0" smtClean="0"/>
            <a:t>ICF  International – EDT3 </a:t>
          </a:r>
          <a:endParaRPr lang="en-US" dirty="0"/>
        </a:p>
      </dgm:t>
    </dgm:pt>
    <dgm:pt modelId="{F6441157-1D29-4691-A27C-221FC561F898}" type="parTrans" cxnId="{83606F69-357D-4E29-958A-F3C79E9CEFE5}">
      <dgm:prSet/>
      <dgm:spPr/>
      <dgm:t>
        <a:bodyPr/>
        <a:lstStyle/>
        <a:p>
          <a:endParaRPr lang="en-US"/>
        </a:p>
      </dgm:t>
    </dgm:pt>
    <dgm:pt modelId="{391DAA85-EFE3-41E7-95B7-142F21E2A726}" type="sibTrans" cxnId="{83606F69-357D-4E29-958A-F3C79E9CEFE5}">
      <dgm:prSet/>
      <dgm:spPr/>
      <dgm:t>
        <a:bodyPr/>
        <a:lstStyle/>
        <a:p>
          <a:endParaRPr lang="en-US"/>
        </a:p>
      </dgm:t>
    </dgm:pt>
    <dgm:pt modelId="{58E25D50-523D-4910-899A-32F84F49498E}">
      <dgm:prSet/>
      <dgm:spPr/>
      <dgm:t>
        <a:bodyPr/>
        <a:lstStyle/>
        <a:p>
          <a:r>
            <a:rPr lang="en-US" dirty="0" smtClean="0"/>
            <a:t>Sound Data Management </a:t>
          </a:r>
          <a:endParaRPr lang="en-US" dirty="0"/>
        </a:p>
      </dgm:t>
    </dgm:pt>
    <dgm:pt modelId="{16B04712-BED9-4F30-B9D6-C4DC12CFF26D}" type="parTrans" cxnId="{C2765971-18FE-461C-8F86-B0FCA61F98C8}">
      <dgm:prSet/>
      <dgm:spPr/>
      <dgm:t>
        <a:bodyPr/>
        <a:lstStyle/>
        <a:p>
          <a:endParaRPr lang="en-US"/>
        </a:p>
      </dgm:t>
    </dgm:pt>
    <dgm:pt modelId="{FD31AAD9-83E2-4181-9EAA-C78D31EB5D4A}" type="sibTrans" cxnId="{C2765971-18FE-461C-8F86-B0FCA61F98C8}">
      <dgm:prSet/>
      <dgm:spPr/>
      <dgm:t>
        <a:bodyPr/>
        <a:lstStyle/>
        <a:p>
          <a:endParaRPr lang="en-US"/>
        </a:p>
      </dgm:t>
    </dgm:pt>
    <dgm:pt modelId="{2170A69E-6624-41E5-8E2A-5134584BEBCE}">
      <dgm:prSet/>
      <dgm:spPr/>
      <dgm:t>
        <a:bodyPr/>
        <a:lstStyle/>
        <a:p>
          <a:r>
            <a:rPr lang="en-US" dirty="0" smtClean="0"/>
            <a:t>Lower Columbia River Estuary Partnership website </a:t>
          </a:r>
          <a:endParaRPr lang="en-US" dirty="0"/>
        </a:p>
      </dgm:t>
    </dgm:pt>
    <dgm:pt modelId="{8C53AD04-5381-48DB-9724-870CD2DEC9BD}" type="parTrans" cxnId="{C6229D81-0DD6-4E91-B1B2-505133959053}">
      <dgm:prSet/>
      <dgm:spPr/>
      <dgm:t>
        <a:bodyPr/>
        <a:lstStyle/>
        <a:p>
          <a:endParaRPr lang="en-US"/>
        </a:p>
      </dgm:t>
    </dgm:pt>
    <dgm:pt modelId="{CF52B8CE-6513-4B20-B733-7597B8580766}" type="sibTrans" cxnId="{C6229D81-0DD6-4E91-B1B2-505133959053}">
      <dgm:prSet/>
      <dgm:spPr/>
      <dgm:t>
        <a:bodyPr/>
        <a:lstStyle/>
        <a:p>
          <a:endParaRPr lang="en-US"/>
        </a:p>
      </dgm:t>
    </dgm:pt>
    <dgm:pt modelId="{8C032A79-B607-4FF3-9952-21BC5B2A92C3}">
      <dgm:prSet/>
      <dgm:spPr/>
      <dgm:t>
        <a:bodyPr/>
        <a:lstStyle/>
        <a:p>
          <a:r>
            <a:rPr lang="en-US" dirty="0" smtClean="0"/>
            <a:t>Upper Columbia Habitat Work Schedule </a:t>
          </a:r>
          <a:endParaRPr lang="en-US" dirty="0"/>
        </a:p>
      </dgm:t>
    </dgm:pt>
    <dgm:pt modelId="{74B6A764-F2F5-4A2A-B421-A11629469EEC}" type="parTrans" cxnId="{FA5FE9DE-9212-4B21-B12E-7A42D16A0403}">
      <dgm:prSet/>
      <dgm:spPr/>
      <dgm:t>
        <a:bodyPr/>
        <a:lstStyle/>
        <a:p>
          <a:endParaRPr lang="en-US"/>
        </a:p>
      </dgm:t>
    </dgm:pt>
    <dgm:pt modelId="{88AE2FA5-7064-4FEB-B8D4-CCA430370005}" type="sibTrans" cxnId="{FA5FE9DE-9212-4B21-B12E-7A42D16A0403}">
      <dgm:prSet/>
      <dgm:spPr/>
      <dgm:t>
        <a:bodyPr/>
        <a:lstStyle/>
        <a:p>
          <a:endParaRPr lang="en-US"/>
        </a:p>
      </dgm:t>
    </dgm:pt>
    <dgm:pt modelId="{630A0881-6087-4A75-A1F1-8AFA6FC9FA89}">
      <dgm:prSet/>
      <dgm:spPr/>
      <dgm:t>
        <a:bodyPr/>
        <a:lstStyle/>
        <a:p>
          <a:r>
            <a:rPr lang="en-US" dirty="0" smtClean="0"/>
            <a:t>PNAMP website</a:t>
          </a:r>
          <a:endParaRPr lang="en-US" dirty="0"/>
        </a:p>
      </dgm:t>
    </dgm:pt>
    <dgm:pt modelId="{61CA0503-CB11-4A35-B0B7-8957339747CF}" type="parTrans" cxnId="{1ECAA651-C8BF-40DE-A208-0F1C43DDE2BA}">
      <dgm:prSet/>
      <dgm:spPr/>
      <dgm:t>
        <a:bodyPr/>
        <a:lstStyle/>
        <a:p>
          <a:endParaRPr lang="en-US"/>
        </a:p>
      </dgm:t>
    </dgm:pt>
    <dgm:pt modelId="{1E23598C-6468-4A2E-B285-296302F72409}" type="sibTrans" cxnId="{1ECAA651-C8BF-40DE-A208-0F1C43DDE2BA}">
      <dgm:prSet/>
      <dgm:spPr/>
      <dgm:t>
        <a:bodyPr/>
        <a:lstStyle/>
        <a:p>
          <a:endParaRPr lang="en-US"/>
        </a:p>
      </dgm:t>
    </dgm:pt>
    <dgm:pt modelId="{82AE8307-4F65-4ED0-A664-B69F75DE284B}">
      <dgm:prSet/>
      <dgm:spPr/>
      <dgm:t>
        <a:bodyPr/>
        <a:lstStyle/>
        <a:p>
          <a:r>
            <a:rPr lang="en-US" dirty="0" smtClean="0"/>
            <a:t>Journal publications </a:t>
          </a:r>
          <a:endParaRPr lang="en-US" dirty="0"/>
        </a:p>
      </dgm:t>
    </dgm:pt>
    <dgm:pt modelId="{EAFD279C-00E1-4A0A-9515-6B7153A14341}" type="parTrans" cxnId="{D8B20A42-F5A3-489E-8DBA-4DCFE6268380}">
      <dgm:prSet/>
      <dgm:spPr/>
    </dgm:pt>
    <dgm:pt modelId="{926E8FBB-705F-4BDB-8C72-5481491ACB63}" type="sibTrans" cxnId="{D8B20A42-F5A3-489E-8DBA-4DCFE6268380}">
      <dgm:prSet/>
      <dgm:spPr/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767DB6-941C-4AF2-B679-3B443A11E4B0}" type="pres">
      <dgm:prSet presAssocID="{8B7F65F3-5786-4DEB-8C3E-DF090870EC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AA16E-BFAD-4EB5-ADA6-C911BDE22075}" type="pres">
      <dgm:prSet presAssocID="{98618186-F02E-49F8-AF23-FA453228E138}" presName="sibTrans" presStyleCnt="0"/>
      <dgm:spPr/>
    </dgm:pt>
    <dgm:pt modelId="{27F72FF3-AEFA-4EE1-9FE4-9164C7274EF0}" type="pres">
      <dgm:prSet presAssocID="{4F8604D8-8F24-4A45-939B-4FFDEB41DA1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5BE0C-B733-49EA-B472-AB0489B5CB31}" type="pres">
      <dgm:prSet presAssocID="{6CF10FCD-3556-46FD-A0CE-31B2ACC4B634}" presName="sibTrans" presStyleCnt="0"/>
      <dgm:spPr/>
    </dgm:pt>
    <dgm:pt modelId="{05D3760F-77EE-477C-961A-D45169AA7989}" type="pres">
      <dgm:prSet presAssocID="{6BC58A4E-AEF0-4100-A2B2-78FD1B24B54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D5F36-628D-467C-BC76-1CEF138D4F04}" type="pres">
      <dgm:prSet presAssocID="{2B406C2E-177B-4C4C-AD8C-9953C36DD452}" presName="sibTrans" presStyleCnt="0"/>
      <dgm:spPr/>
    </dgm:pt>
    <dgm:pt modelId="{B5B8F2BC-65FE-4154-BFDF-186BAE8A25D4}" type="pres">
      <dgm:prSet presAssocID="{E709E47C-9A52-4C21-ABC7-3A0FC783265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4357CD-A8A6-4A89-BFF6-7B8B7CE42808}" type="pres">
      <dgm:prSet presAssocID="{C521E15A-3D7E-418E-A6F9-5B5AE5DED912}" presName="sibTrans" presStyleCnt="0"/>
      <dgm:spPr/>
    </dgm:pt>
    <dgm:pt modelId="{7CF7D960-24C9-4853-90EC-E2548F77F6F2}" type="pres">
      <dgm:prSet presAssocID="{838B2C24-A2A8-4A3A-B5D7-3AB2A14A90A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9BA8B3-F728-43E4-846C-0D9C0759162E}" type="presOf" srcId="{9636DDD9-9A61-4104-8F03-E8990346FC0F}" destId="{05D3760F-77EE-477C-961A-D45169AA7989}" srcOrd="0" destOrd="1" presId="urn:microsoft.com/office/officeart/2005/8/layout/hList6"/>
    <dgm:cxn modelId="{5EAA8B62-432F-40C0-A912-A0C6165075EF}" type="presOf" srcId="{14C45D94-E522-4D2A-B6B4-E24E1B772D32}" destId="{27F72FF3-AEFA-4EE1-9FE4-9164C7274EF0}" srcOrd="0" destOrd="10" presId="urn:microsoft.com/office/officeart/2005/8/layout/hList6"/>
    <dgm:cxn modelId="{609540EF-7AD6-4EC3-8368-8477C757F635}" srcId="{E1550FCA-9C46-42AC-B134-A492893A4CAB}" destId="{838B2C24-A2A8-4A3A-B5D7-3AB2A14A90AF}" srcOrd="4" destOrd="0" parTransId="{FC3FBD19-BACE-4B91-9031-FAC73E04846A}" sibTransId="{4741451C-AA37-4882-958F-4F7D2715C5CC}"/>
    <dgm:cxn modelId="{2D5DE892-74BD-45CB-A34A-5B5466C9F546}" type="presOf" srcId="{2C054158-5340-42C9-A2D2-DD40B02BD448}" destId="{05D3760F-77EE-477C-961A-D45169AA7989}" srcOrd="0" destOrd="4" presId="urn:microsoft.com/office/officeart/2005/8/layout/hList6"/>
    <dgm:cxn modelId="{871385C2-6626-4C98-8E2A-8748697647D9}" type="presOf" srcId="{1A4D2B45-B73C-41D0-9A86-7EA8B8FF2994}" destId="{05D3760F-77EE-477C-961A-D45169AA7989}" srcOrd="0" destOrd="11" presId="urn:microsoft.com/office/officeart/2005/8/layout/hList6"/>
    <dgm:cxn modelId="{4310F8BF-EC62-4319-818E-6D8AC2DA509B}" type="presOf" srcId="{6968C03C-2789-4490-A782-FF0178997039}" destId="{05D3760F-77EE-477C-961A-D45169AA7989}" srcOrd="0" destOrd="14" presId="urn:microsoft.com/office/officeart/2005/8/layout/hList6"/>
    <dgm:cxn modelId="{1779E834-B27F-4FB6-BAA8-D1727101820E}" type="presOf" srcId="{E394FD45-CBEA-44F2-BD04-4DC0B96565D8}" destId="{05D3760F-77EE-477C-961A-D45169AA7989}" srcOrd="0" destOrd="5" presId="urn:microsoft.com/office/officeart/2005/8/layout/hList6"/>
    <dgm:cxn modelId="{7E99C4E8-1CF9-4F91-AE70-165F08DF3BE1}" type="presOf" srcId="{DDEAAD43-39EF-4F99-BC10-178885420A87}" destId="{9C767DB6-941C-4AF2-B679-3B443A11E4B0}" srcOrd="0" destOrd="5" presId="urn:microsoft.com/office/officeart/2005/8/layout/hList6"/>
    <dgm:cxn modelId="{367A044F-60BA-47D3-9F07-9782B36B9372}" srcId="{6BC58A4E-AEF0-4100-A2B2-78FD1B24B542}" destId="{B1618E9C-0B14-4A0F-989E-56F66E536E75}" srcOrd="2" destOrd="0" parTransId="{9A758817-10AF-47C0-8D4A-C5D2D630BE26}" sibTransId="{DDB69BCF-3C93-4FDC-BFBA-188F33735B3E}"/>
    <dgm:cxn modelId="{F4A196EE-34AD-41C4-B553-5D32719FFDF9}" type="presOf" srcId="{93F86E20-E62E-4A84-AF00-DA768FB4D412}" destId="{9C767DB6-941C-4AF2-B679-3B443A11E4B0}" srcOrd="0" destOrd="3" presId="urn:microsoft.com/office/officeart/2005/8/layout/hList6"/>
    <dgm:cxn modelId="{2497A6F5-0DD8-4BC5-A179-98BB000C4598}" srcId="{14C45D94-E522-4D2A-B6B4-E24E1B772D32}" destId="{A697B68B-9019-409A-A360-94862CE5E533}" srcOrd="4" destOrd="0" parTransId="{09C06E9A-8358-4BFC-BB11-E63CE588D672}" sibTransId="{7B9CE0C6-77A0-48EB-9019-197F4553899D}"/>
    <dgm:cxn modelId="{C07C60B4-5724-41DA-B5BF-E8707841E500}" srcId="{E1550FCA-9C46-42AC-B134-A492893A4CAB}" destId="{8B7F65F3-5786-4DEB-8C3E-DF090870EC66}" srcOrd="0" destOrd="0" parTransId="{C731DC16-C9CB-4E43-8C9C-ED28A782ED5A}" sibTransId="{98618186-F02E-49F8-AF23-FA453228E138}"/>
    <dgm:cxn modelId="{2568B391-6913-4501-8001-6A56BE603DA5}" srcId="{E1550FCA-9C46-42AC-B134-A492893A4CAB}" destId="{6BC58A4E-AEF0-4100-A2B2-78FD1B24B542}" srcOrd="2" destOrd="0" parTransId="{771BDA8B-DE74-415B-9E37-CA7648E916E8}" sibTransId="{2B406C2E-177B-4C4C-AD8C-9953C36DD452}"/>
    <dgm:cxn modelId="{00B62451-45D3-4502-860F-EA2F12297632}" srcId="{14C45D94-E522-4D2A-B6B4-E24E1B772D32}" destId="{A5A2B809-67F9-4C41-93E6-FA2366292E9F}" srcOrd="2" destOrd="0" parTransId="{90F9BF01-1C7A-4736-A5F9-B29BCEB54D6E}" sibTransId="{0D770DA6-8E10-4896-9B75-2CBE903EB7C6}"/>
    <dgm:cxn modelId="{C2765971-18FE-461C-8F86-B0FCA61F98C8}" srcId="{838B2C24-A2A8-4A3A-B5D7-3AB2A14A90AF}" destId="{58E25D50-523D-4910-899A-32F84F49498E}" srcOrd="3" destOrd="0" parTransId="{16B04712-BED9-4F30-B9D6-C4DC12CFF26D}" sibTransId="{FD31AAD9-83E2-4181-9EAA-C78D31EB5D4A}"/>
    <dgm:cxn modelId="{B3EF806C-F17F-48A6-9086-A3B8120AD65C}" srcId="{32F2F0E4-FD86-4E6F-AA46-0C10C25F4B1F}" destId="{B171955F-9B82-4CEB-9DC3-45BC9F9EF8B5}" srcOrd="1" destOrd="0" parTransId="{087A2EE2-A3F0-4959-BA94-144AE6A6E762}" sibTransId="{1C42FDE8-42D1-430F-B7F6-A67B3A093F95}"/>
    <dgm:cxn modelId="{60C79AA9-FA9E-4DB9-B93D-74F0D0495B76}" srcId="{000C7783-1E64-4592-BCAB-F07D1134F324}" destId="{69CBC3EB-3134-4671-8F17-942B5F8F682E}" srcOrd="0" destOrd="0" parTransId="{62E0A9BA-B9ED-4B06-A113-844D7E27FED6}" sibTransId="{EE04CEDE-715B-44A8-AE7F-4EF7B8CA8FE6}"/>
    <dgm:cxn modelId="{3DC89F48-F2D9-44D7-A1F8-B07D981BD667}" type="presOf" srcId="{32F2F0E4-FD86-4E6F-AA46-0C10C25F4B1F}" destId="{27F72FF3-AEFA-4EE1-9FE4-9164C7274EF0}" srcOrd="0" destOrd="5" presId="urn:microsoft.com/office/officeart/2005/8/layout/hList6"/>
    <dgm:cxn modelId="{021AEFAD-D80C-434F-81C8-38F8CBFAE4C7}" type="presOf" srcId="{04CA3266-B595-4B39-A959-99EAAAD24995}" destId="{7CF7D960-24C9-4853-90EC-E2548F77F6F2}" srcOrd="0" destOrd="9" presId="urn:microsoft.com/office/officeart/2005/8/layout/hList6"/>
    <dgm:cxn modelId="{E52B4AFF-4141-46A5-94AC-AE2FCEAAE846}" srcId="{E709E47C-9A52-4C21-ABC7-3A0FC783265A}" destId="{88B34C13-29E9-4790-BBB1-EC0D01B45199}" srcOrd="8" destOrd="0" parTransId="{684B3644-E92B-4F44-AF9B-A04BCE301375}" sibTransId="{2749988B-A879-484D-A0F5-D3D54FBAFDE7}"/>
    <dgm:cxn modelId="{7DB137E3-8F5E-44EA-A400-0A9DAB572592}" srcId="{14C45D94-E522-4D2A-B6B4-E24E1B772D32}" destId="{44EB7A9D-7FD6-4D15-AEE4-25A03CBF2ABD}" srcOrd="3" destOrd="0" parTransId="{D1BC2313-8E91-4B97-88EE-6F222EEC40FA}" sibTransId="{848E8E28-2643-487C-87FE-35A3E7F5A9CE}"/>
    <dgm:cxn modelId="{5CF726BC-C6C5-496B-B20B-B0279E1A5FB9}" type="presOf" srcId="{37C71CC7-E96C-414C-8798-B7CCF0E164C4}" destId="{B5B8F2BC-65FE-4154-BFDF-186BAE8A25D4}" srcOrd="0" destOrd="3" presId="urn:microsoft.com/office/officeart/2005/8/layout/hList6"/>
    <dgm:cxn modelId="{1ECAA651-C8BF-40DE-A208-0F1C43DDE2BA}" srcId="{838B2C24-A2A8-4A3A-B5D7-3AB2A14A90AF}" destId="{630A0881-6087-4A75-A1F1-8AFA6FC9FA89}" srcOrd="6" destOrd="0" parTransId="{61CA0503-CB11-4A35-B0B7-8957339747CF}" sibTransId="{1E23598C-6468-4A2E-B285-296302F72409}"/>
    <dgm:cxn modelId="{5FE6AC02-B200-48F4-843E-42CB80201F1B}" srcId="{9636DDD9-9A61-4104-8F03-E8990346FC0F}" destId="{84930627-B67B-4A53-8BD2-0F70E05EF63A}" srcOrd="6" destOrd="0" parTransId="{7A12AB1E-37FE-491F-BDE1-2A576F89A4A1}" sibTransId="{647DC628-7D1D-4F8D-A199-5AE3AB7A912B}"/>
    <dgm:cxn modelId="{5CF11D74-52EF-4BC6-8402-9693A13F4014}" srcId="{32D85CC8-97D9-4780-AD24-3BDA51F7F16B}" destId="{4D0883CE-B51B-4AFA-B9D3-45F1B7D11154}" srcOrd="2" destOrd="0" parTransId="{7DFB1992-FC4B-4F2A-AB1F-FB9B8A0684F8}" sibTransId="{82E03CA4-CDC7-401C-8FA7-022AEE67048E}"/>
    <dgm:cxn modelId="{FD30A3C0-D591-4FFE-81ED-3C8634B5FBB2}" srcId="{32D85CC8-97D9-4780-AD24-3BDA51F7F16B}" destId="{1A4D2B45-B73C-41D0-9A86-7EA8B8FF2994}" srcOrd="1" destOrd="0" parTransId="{051D62E4-382F-4394-88DE-F6C8D62B2BC3}" sibTransId="{A9AE43B2-12E6-464D-ABA4-9E380F45AC8D}"/>
    <dgm:cxn modelId="{83606F69-357D-4E29-958A-F3C79E9CEFE5}" srcId="{838B2C24-A2A8-4A3A-B5D7-3AB2A14A90AF}" destId="{CD85A614-14BD-496B-859B-D5887273C972}" srcOrd="2" destOrd="0" parTransId="{F6441157-1D29-4691-A27C-221FC561F898}" sibTransId="{391DAA85-EFE3-41E7-95B7-142F21E2A726}"/>
    <dgm:cxn modelId="{4F89E1B8-CC1E-42D7-B6E0-CAC6C4A3461F}" type="presOf" srcId="{E709E47C-9A52-4C21-ABC7-3A0FC783265A}" destId="{B5B8F2BC-65FE-4154-BFDF-186BAE8A25D4}" srcOrd="0" destOrd="0" presId="urn:microsoft.com/office/officeart/2005/8/layout/hList6"/>
    <dgm:cxn modelId="{E6A674F6-12A8-472D-8C65-E1CD82D7D764}" srcId="{000C7783-1E64-4592-BCAB-F07D1134F324}" destId="{05E39FE0-BEFF-4E61-9C57-AFEC1EE14A3E}" srcOrd="2" destOrd="0" parTransId="{598DF542-36B2-4C88-80A7-234CBA427402}" sibTransId="{B14DDAD8-5836-42D5-A87C-9938C8A95663}"/>
    <dgm:cxn modelId="{0B44076B-B3B0-4E5D-A1BA-AC6DB7ACB797}" type="presOf" srcId="{E84E597E-8684-4EF6-BF0F-071CD4AE4969}" destId="{9C767DB6-941C-4AF2-B679-3B443A11E4B0}" srcOrd="0" destOrd="4" presId="urn:microsoft.com/office/officeart/2005/8/layout/hList6"/>
    <dgm:cxn modelId="{D8B20A42-F5A3-489E-8DBA-4DCFE6268380}" srcId="{838B2C24-A2A8-4A3A-B5D7-3AB2A14A90AF}" destId="{82AE8307-4F65-4ED0-A664-B69F75DE284B}" srcOrd="7" destOrd="0" parTransId="{EAFD279C-00E1-4A0A-9515-6B7153A14341}" sibTransId="{926E8FBB-705F-4BDB-8C72-5481491ACB63}"/>
    <dgm:cxn modelId="{C9F6BF86-35C5-4BEB-B272-3736300627B5}" srcId="{32F2F0E4-FD86-4E6F-AA46-0C10C25F4B1F}" destId="{3631EF22-521A-4574-A510-898A6D5FB616}" srcOrd="0" destOrd="0" parTransId="{70E0EA6B-B9FA-4335-9926-5C97028DAA84}" sibTransId="{BB933F18-C271-40A3-A7AB-D387F67CF11F}"/>
    <dgm:cxn modelId="{52A7B94F-FADA-4804-9EEE-B4C53214AC54}" type="presOf" srcId="{7D7DA806-2351-4E38-8ECC-6D8F2F990AE3}" destId="{9C767DB6-941C-4AF2-B679-3B443A11E4B0}" srcOrd="0" destOrd="6" presId="urn:microsoft.com/office/officeart/2005/8/layout/hList6"/>
    <dgm:cxn modelId="{4B20841F-CC4A-41A4-8DE0-1B546EE50626}" srcId="{32F2F0E4-FD86-4E6F-AA46-0C10C25F4B1F}" destId="{0AA10127-4C7E-4723-B6FF-BC6DB819E860}" srcOrd="2" destOrd="0" parTransId="{1BFB5DC8-0D5E-47BB-AF19-C873F1D41944}" sibTransId="{9A38D2FD-5637-4295-8C3A-0428057A5BE8}"/>
    <dgm:cxn modelId="{B48C0674-E8BE-43EF-9B31-DE63635C548D}" type="presOf" srcId="{A5A2B809-67F9-4C41-93E6-FA2366292E9F}" destId="{27F72FF3-AEFA-4EE1-9FE4-9164C7274EF0}" srcOrd="0" destOrd="13" presId="urn:microsoft.com/office/officeart/2005/8/layout/hList6"/>
    <dgm:cxn modelId="{6CEEB593-D76F-4203-8DAD-C2DE3D446388}" srcId="{838B2C24-A2A8-4A3A-B5D7-3AB2A14A90AF}" destId="{D5925955-5D02-4B8C-83EF-03DC3BF6EC90}" srcOrd="0" destOrd="0" parTransId="{9BEBD7A8-E9FA-46C1-86DA-353448CA8261}" sibTransId="{B55F7DF3-6A55-437F-B74B-DE07E81337A0}"/>
    <dgm:cxn modelId="{916DA53A-C482-4D08-A904-864A2E73F575}" srcId="{9636DDD9-9A61-4104-8F03-E8990346FC0F}" destId="{85DC075E-D547-4B31-AA4A-4A3D6B513259}" srcOrd="4" destOrd="0" parTransId="{71BC5E4E-7465-4234-B108-C47E593A4A56}" sibTransId="{F569515F-7366-4467-92E2-7302A3F729F2}"/>
    <dgm:cxn modelId="{8CBF049E-520C-48D0-B6AA-4C282774AC48}" type="presOf" srcId="{B26EF66C-1A5F-4962-AEBB-8BCA2BE6D98D}" destId="{05D3760F-77EE-477C-961A-D45169AA7989}" srcOrd="0" destOrd="16" presId="urn:microsoft.com/office/officeart/2005/8/layout/hList6"/>
    <dgm:cxn modelId="{6E020C7B-972D-4EC6-8D4D-D20C383845DA}" type="presOf" srcId="{6BC58A4E-AEF0-4100-A2B2-78FD1B24B542}" destId="{05D3760F-77EE-477C-961A-D45169AA7989}" srcOrd="0" destOrd="0" presId="urn:microsoft.com/office/officeart/2005/8/layout/hList6"/>
    <dgm:cxn modelId="{0B985246-2F43-4B97-9477-C3F56EFBCF51}" type="presOf" srcId="{70AD6564-0DB8-4E59-BF90-79479EF1999D}" destId="{9C767DB6-941C-4AF2-B679-3B443A11E4B0}" srcOrd="0" destOrd="8" presId="urn:microsoft.com/office/officeart/2005/8/layout/hList6"/>
    <dgm:cxn modelId="{96C694A9-A97B-4531-9CA4-F1E01058688F}" type="presOf" srcId="{72366BA8-E601-4FE5-8D77-C06255DB56AD}" destId="{B5B8F2BC-65FE-4154-BFDF-186BAE8A25D4}" srcOrd="0" destOrd="1" presId="urn:microsoft.com/office/officeart/2005/8/layout/hList6"/>
    <dgm:cxn modelId="{23A5750A-39AF-45EA-8064-429A74D884A9}" srcId="{6BC58A4E-AEF0-4100-A2B2-78FD1B24B542}" destId="{9636DDD9-9A61-4104-8F03-E8990346FC0F}" srcOrd="0" destOrd="0" parTransId="{5B27DABD-7367-4557-9F6C-4FB55488283E}" sibTransId="{F07DD99A-1C8A-4B54-8F28-F70A8469B631}"/>
    <dgm:cxn modelId="{89BB7B28-AB91-47A8-B59C-20CC03CE0A13}" type="presOf" srcId="{8CD1052C-2441-444C-B898-6FDE5ECFB677}" destId="{05D3760F-77EE-477C-961A-D45169AA7989}" srcOrd="0" destOrd="7" presId="urn:microsoft.com/office/officeart/2005/8/layout/hList6"/>
    <dgm:cxn modelId="{F3255780-CE85-488E-8C84-BECA9E145B70}" srcId="{8B7F65F3-5786-4DEB-8C3E-DF090870EC66}" destId="{70AD6564-0DB8-4E59-BF90-79479EF1999D}" srcOrd="4" destOrd="0" parTransId="{76565E3C-C1D4-485E-B750-F25A52C5DA46}" sibTransId="{B7D9B366-A59F-494E-9189-9A61E82954CC}"/>
    <dgm:cxn modelId="{36A40E34-D087-473E-9901-2647E6F50934}" type="presOf" srcId="{3631EF22-521A-4574-A510-898A6D5FB616}" destId="{27F72FF3-AEFA-4EE1-9FE4-9164C7274EF0}" srcOrd="0" destOrd="6" presId="urn:microsoft.com/office/officeart/2005/8/layout/hList6"/>
    <dgm:cxn modelId="{F1159DEA-1E3B-4C52-8610-C3BE25A0747D}" type="presOf" srcId="{69CBC3EB-3134-4671-8F17-942B5F8F682E}" destId="{27F72FF3-AEFA-4EE1-9FE4-9164C7274EF0}" srcOrd="0" destOrd="2" presId="urn:microsoft.com/office/officeart/2005/8/layout/hList6"/>
    <dgm:cxn modelId="{80C05B90-6A10-4604-BEF8-6CAD2C7529E0}" type="presOf" srcId="{F21426FF-461D-4B7C-89DB-740C930674EA}" destId="{B5B8F2BC-65FE-4154-BFDF-186BAE8A25D4}" srcOrd="0" destOrd="5" presId="urn:microsoft.com/office/officeart/2005/8/layout/hList6"/>
    <dgm:cxn modelId="{F606DCA3-F13B-4F3D-9773-DDC475B093F4}" type="presOf" srcId="{B9A5D384-18B1-4B6A-876B-CC9C1266FCE5}" destId="{05D3760F-77EE-477C-961A-D45169AA7989}" srcOrd="0" destOrd="17" presId="urn:microsoft.com/office/officeart/2005/8/layout/hList6"/>
    <dgm:cxn modelId="{BBB985E8-211B-41A7-8D93-DEDC43C3066D}" type="presOf" srcId="{4D2C7F5D-A81E-4EB9-8C8A-1FDADE51048F}" destId="{B5B8F2BC-65FE-4154-BFDF-186BAE8A25D4}" srcOrd="0" destOrd="2" presId="urn:microsoft.com/office/officeart/2005/8/layout/hList6"/>
    <dgm:cxn modelId="{7B05546C-B501-4A08-A621-B3B12B215470}" srcId="{4F8604D8-8F24-4A45-939B-4FFDEB41DA10}" destId="{000C7783-1E64-4592-BCAB-F07D1134F324}" srcOrd="0" destOrd="0" parTransId="{D921FD6A-2445-4686-95BE-355C24D90AB5}" sibTransId="{2CF7FC5B-C976-4AF0-8DF2-2CACA0EBF394}"/>
    <dgm:cxn modelId="{56CF157A-F89D-46A3-9B62-D928C6D02779}" srcId="{838B2C24-A2A8-4A3A-B5D7-3AB2A14A90AF}" destId="{85031BA1-24AF-47D9-B43E-D2F0F91E30F9}" srcOrd="1" destOrd="0" parTransId="{03CF6F06-65D0-46E2-8B85-F7C7935A0847}" sibTransId="{9E60352A-4435-43DB-AC2D-DE7C0110E010}"/>
    <dgm:cxn modelId="{B36B4191-0D79-4BF0-9210-5CD5873E604F}" srcId="{9636DDD9-9A61-4104-8F03-E8990346FC0F}" destId="{71B7C405-E71A-431D-BFAA-C567C8249FC4}" srcOrd="1" destOrd="0" parTransId="{A4E8D395-4C2F-4680-A528-4F143A8D2C36}" sibTransId="{4D816425-5FBE-4CE5-889F-BFD02F4E6415}"/>
    <dgm:cxn modelId="{AF203E13-DC7D-469B-9DE5-55929A1D5C6C}" srcId="{4F8604D8-8F24-4A45-939B-4FFDEB41DA10}" destId="{14C45D94-E522-4D2A-B6B4-E24E1B772D32}" srcOrd="2" destOrd="0" parTransId="{D61D18BA-A687-4499-9309-A5060A88F490}" sibTransId="{61FB5131-7022-434F-ADFC-BC9AD6898697}"/>
    <dgm:cxn modelId="{9F076B04-9C20-4A54-A9A5-D69BA1BCEECA}" srcId="{838B2C24-A2A8-4A3A-B5D7-3AB2A14A90AF}" destId="{04CA3266-B595-4B39-A959-99EAAAD24995}" srcOrd="8" destOrd="0" parTransId="{654B8C66-700A-4773-AB79-D69CE59B31F9}" sibTransId="{3019834C-33BD-45D7-955D-91ECE5051DD3}"/>
    <dgm:cxn modelId="{D6F5C3A4-EE63-48D7-9E7C-EB74A7A7B88B}" type="presOf" srcId="{F2E52854-790F-4B71-84DA-55C9DB55C1AB}" destId="{27F72FF3-AEFA-4EE1-9FE4-9164C7274EF0}" srcOrd="0" destOrd="11" presId="urn:microsoft.com/office/officeart/2005/8/layout/hList6"/>
    <dgm:cxn modelId="{ABAA5335-D20F-4BF7-898A-C60B21052B80}" srcId="{14C45D94-E522-4D2A-B6B4-E24E1B772D32}" destId="{F2E52854-790F-4B71-84DA-55C9DB55C1AB}" srcOrd="0" destOrd="0" parTransId="{CDC3C570-E0FB-4F9A-9549-536396F5909F}" sibTransId="{831AEB34-0D41-47B3-9C18-0CB378EDA0DB}"/>
    <dgm:cxn modelId="{14CC8BAC-4590-4F6D-A68A-422B3F21C995}" type="presOf" srcId="{BAA8B2B1-DEA9-4092-BEB3-1763BD45CAF9}" destId="{B5B8F2BC-65FE-4154-BFDF-186BAE8A25D4}" srcOrd="0" destOrd="8" presId="urn:microsoft.com/office/officeart/2005/8/layout/hList6"/>
    <dgm:cxn modelId="{853699DD-EFCF-4A3A-98F1-55D3626A3872}" type="presOf" srcId="{0AA10127-4C7E-4723-B6FF-BC6DB819E860}" destId="{27F72FF3-AEFA-4EE1-9FE4-9164C7274EF0}" srcOrd="0" destOrd="8" presId="urn:microsoft.com/office/officeart/2005/8/layout/hList6"/>
    <dgm:cxn modelId="{94CDFB90-D4EE-4963-9DCD-30837424B201}" type="presOf" srcId="{8B7F65F3-5786-4DEB-8C3E-DF090870EC66}" destId="{9C767DB6-941C-4AF2-B679-3B443A11E4B0}" srcOrd="0" destOrd="0" presId="urn:microsoft.com/office/officeart/2005/8/layout/hList6"/>
    <dgm:cxn modelId="{2609D295-EBCC-409C-A071-83E28C7468B9}" type="presOf" srcId="{DCB48D41-3B71-414D-9C10-D1A402523D86}" destId="{05D3760F-77EE-477C-961A-D45169AA7989}" srcOrd="0" destOrd="10" presId="urn:microsoft.com/office/officeart/2005/8/layout/hList6"/>
    <dgm:cxn modelId="{41B588B2-A2D0-45AF-ADDB-81662575A64D}" srcId="{E709E47C-9A52-4C21-ABC7-3A0FC783265A}" destId="{E2D9284B-F011-481F-8E9D-BDD2F7F2CA96}" srcOrd="5" destOrd="0" parTransId="{19350B1F-C1D1-461F-AFC7-A969215FB03A}" sibTransId="{260F90D9-2277-4105-886C-F8807CB89645}"/>
    <dgm:cxn modelId="{46D4425E-0D49-42FF-BEF2-83E832DC2D1E}" srcId="{E709E47C-9A52-4C21-ABC7-3A0FC783265A}" destId="{4D2C7F5D-A81E-4EB9-8C8A-1FDADE51048F}" srcOrd="1" destOrd="0" parTransId="{04626175-2854-4CD5-8FDE-82DE6729934B}" sibTransId="{B1E3E530-6702-4360-987F-B04CCF25D867}"/>
    <dgm:cxn modelId="{EEA87E8A-72F4-42BC-B5E1-286E5B9C3A18}" type="presOf" srcId="{E1550FCA-9C46-42AC-B134-A492893A4CAB}" destId="{018A7861-E109-412F-AFCE-5D175B256326}" srcOrd="0" destOrd="0" presId="urn:microsoft.com/office/officeart/2005/8/layout/hList6"/>
    <dgm:cxn modelId="{765F3FB6-0847-4ECB-BB24-772E9027EEA0}" type="presOf" srcId="{F598A2B2-B899-4DD0-8A7C-2F770F23E5F8}" destId="{9C767DB6-941C-4AF2-B679-3B443A11E4B0}" srcOrd="0" destOrd="2" presId="urn:microsoft.com/office/officeart/2005/8/layout/hList6"/>
    <dgm:cxn modelId="{C97AF537-7394-45FB-8F4F-A125ED415FFD}" srcId="{8B7F65F3-5786-4DEB-8C3E-DF090870EC66}" destId="{DDEAAD43-39EF-4F99-BC10-178885420A87}" srcOrd="3" destOrd="0" parTransId="{2CEC1740-332D-481D-8CF7-CA91E982F387}" sibTransId="{DEAAA97A-1FE7-45AD-8AB6-B5A27CA1E6B0}"/>
    <dgm:cxn modelId="{27D1C98B-300B-4852-A5EC-588E4DBA81A2}" srcId="{9636DDD9-9A61-4104-8F03-E8990346FC0F}" destId="{8CD1052C-2441-444C-B898-6FDE5ECFB677}" srcOrd="5" destOrd="0" parTransId="{41D326AD-4137-4692-B580-58FC407B371E}" sibTransId="{02847D0B-88AD-4ADF-B68A-09634676514A}"/>
    <dgm:cxn modelId="{D88DF052-5981-4D75-8C76-41BA2E8E5429}" type="presOf" srcId="{20A2A3F7-70F5-437A-8B3C-DE2BF7FBF42C}" destId="{B5B8F2BC-65FE-4154-BFDF-186BAE8A25D4}" srcOrd="0" destOrd="4" presId="urn:microsoft.com/office/officeart/2005/8/layout/hList6"/>
    <dgm:cxn modelId="{22762B58-2950-44B0-BD5E-121B03F930B4}" type="presOf" srcId="{4D0883CE-B51B-4AFA-B9D3-45F1B7D11154}" destId="{05D3760F-77EE-477C-961A-D45169AA7989}" srcOrd="0" destOrd="12" presId="urn:microsoft.com/office/officeart/2005/8/layout/hList6"/>
    <dgm:cxn modelId="{3903708D-74B8-4D9C-9AC1-332C90E85EF7}" srcId="{E1550FCA-9C46-42AC-B134-A492893A4CAB}" destId="{4F8604D8-8F24-4A45-939B-4FFDEB41DA10}" srcOrd="1" destOrd="0" parTransId="{AD44B923-8772-4FC2-869F-723CF57747BD}" sibTransId="{6CF10FCD-3556-46FD-A0CE-31B2ACC4B634}"/>
    <dgm:cxn modelId="{32DE854E-75DC-4917-B244-0A45BA5605F0}" type="presOf" srcId="{32D85CC8-97D9-4780-AD24-3BDA51F7F16B}" destId="{05D3760F-77EE-477C-961A-D45169AA7989}" srcOrd="0" destOrd="9" presId="urn:microsoft.com/office/officeart/2005/8/layout/hList6"/>
    <dgm:cxn modelId="{1889707A-ED36-429B-95CF-508BDDAD720E}" type="presOf" srcId="{44EB7A9D-7FD6-4D15-AEE4-25A03CBF2ABD}" destId="{27F72FF3-AEFA-4EE1-9FE4-9164C7274EF0}" srcOrd="0" destOrd="14" presId="urn:microsoft.com/office/officeart/2005/8/layout/hList6"/>
    <dgm:cxn modelId="{BA04E794-2459-4A7E-BD91-D9F6CAC45A61}" type="presOf" srcId="{000C7783-1E64-4592-BCAB-F07D1134F324}" destId="{27F72FF3-AEFA-4EE1-9FE4-9164C7274EF0}" srcOrd="0" destOrd="1" presId="urn:microsoft.com/office/officeart/2005/8/layout/hList6"/>
    <dgm:cxn modelId="{00B4B395-E5DD-4CF0-B237-1E0311057062}" srcId="{93F86E20-E62E-4A84-AF00-DA768FB4D412}" destId="{E84E597E-8684-4EF6-BF0F-071CD4AE4969}" srcOrd="0" destOrd="0" parTransId="{D217207F-68FD-4CCE-A325-FE18E7A2899E}" sibTransId="{378BA6BA-2FBB-4EC8-AB82-B5C39046BB11}"/>
    <dgm:cxn modelId="{3FAD230D-DE53-4232-B82B-5391428DFD9C}" srcId="{B1618E9C-0B14-4A0F-989E-56F66E536E75}" destId="{6968C03C-2789-4490-A782-FF0178997039}" srcOrd="0" destOrd="0" parTransId="{A814AD7A-BE85-4AF5-BD57-36CA3F7853D3}" sibTransId="{69704C75-E1C9-4272-BC9C-933383140152}"/>
    <dgm:cxn modelId="{421379B8-57B7-4392-B73F-51B6F37D9F94}" srcId="{E709E47C-9A52-4C21-ABC7-3A0FC783265A}" destId="{F21426FF-461D-4B7C-89DB-740C930674EA}" srcOrd="4" destOrd="0" parTransId="{1278DE98-8D29-480E-A38E-C77F81378324}" sibTransId="{624398A0-7C06-4A3A-869A-9AB0BA51C7C5}"/>
    <dgm:cxn modelId="{C953BE6A-F9E0-4E20-8A85-5A924973B4FA}" type="presOf" srcId="{B171955F-9B82-4CEB-9DC3-45BC9F9EF8B5}" destId="{27F72FF3-AEFA-4EE1-9FE4-9164C7274EF0}" srcOrd="0" destOrd="7" presId="urn:microsoft.com/office/officeart/2005/8/layout/hList6"/>
    <dgm:cxn modelId="{C5F7C071-B149-4E3E-9DFD-1B3A52B5D341}" type="presOf" srcId="{C6029798-68C8-4FAF-B171-3616E7143CF8}" destId="{05D3760F-77EE-477C-961A-D45169AA7989}" srcOrd="0" destOrd="2" presId="urn:microsoft.com/office/officeart/2005/8/layout/hList6"/>
    <dgm:cxn modelId="{1EEA23B3-B23D-4F7E-9C84-CB630D8AFC4D}" srcId="{E709E47C-9A52-4C21-ABC7-3A0FC783265A}" destId="{72366BA8-E601-4FE5-8D77-C06255DB56AD}" srcOrd="0" destOrd="0" parTransId="{88DFF379-7F1D-44F8-9AAC-F41AFBEBC434}" sibTransId="{0F1D1A56-54AF-4BA2-8921-90B5D0AA837B}"/>
    <dgm:cxn modelId="{AC756089-DC60-4E54-A35B-C8706D4D2D0F}" type="presOf" srcId="{8C032A79-B607-4FF3-9952-21BC5B2A92C3}" destId="{7CF7D960-24C9-4853-90EC-E2548F77F6F2}" srcOrd="0" destOrd="6" presId="urn:microsoft.com/office/officeart/2005/8/layout/hList6"/>
    <dgm:cxn modelId="{8E1D7FD6-789C-48E1-9BEB-5C14E91F6D7A}" type="presOf" srcId="{1DB16C95-FCCD-472C-8B5B-C73438EF454F}" destId="{B5B8F2BC-65FE-4154-BFDF-186BAE8A25D4}" srcOrd="0" destOrd="10" presId="urn:microsoft.com/office/officeart/2005/8/layout/hList6"/>
    <dgm:cxn modelId="{54D01A1A-7E46-4FAC-A3DC-4F93A6E79FD4}" type="presOf" srcId="{85DC075E-D547-4B31-AA4A-4A3D6B513259}" destId="{05D3760F-77EE-477C-961A-D45169AA7989}" srcOrd="0" destOrd="6" presId="urn:microsoft.com/office/officeart/2005/8/layout/hList6"/>
    <dgm:cxn modelId="{C6229D81-0DD6-4E91-B1B2-505133959053}" srcId="{838B2C24-A2A8-4A3A-B5D7-3AB2A14A90AF}" destId="{2170A69E-6624-41E5-8E2A-5134584BEBCE}" srcOrd="4" destOrd="0" parTransId="{8C53AD04-5381-48DB-9724-870CD2DEC9BD}" sibTransId="{CF52B8CE-6513-4B20-B733-7597B8580766}"/>
    <dgm:cxn modelId="{2EF6C5EC-4F4C-4046-9208-9E7C6079494D}" srcId="{E709E47C-9A52-4C21-ABC7-3A0FC783265A}" destId="{37C71CC7-E96C-414C-8798-B7CCF0E164C4}" srcOrd="2" destOrd="0" parTransId="{10F9E0FC-BA0E-4853-87ED-BB1B2429F665}" sibTransId="{893654DB-2E91-424C-B37C-01DC20BD32E7}"/>
    <dgm:cxn modelId="{F4081897-D8C7-496B-9432-E2BB54F08C78}" type="presOf" srcId="{4F8604D8-8F24-4A45-939B-4FFDEB41DA10}" destId="{27F72FF3-AEFA-4EE1-9FE4-9164C7274EF0}" srcOrd="0" destOrd="0" presId="urn:microsoft.com/office/officeart/2005/8/layout/hList6"/>
    <dgm:cxn modelId="{8321C8A6-BA7C-4CFF-BC39-282EDC7EE2E0}" srcId="{32F2F0E4-FD86-4E6F-AA46-0C10C25F4B1F}" destId="{96BBB38A-F309-4292-88DC-435BE3C6F127}" srcOrd="3" destOrd="0" parTransId="{7E2BEDAD-40C7-4C70-B3D1-58140C8F52B6}" sibTransId="{25A0D194-AE56-4F2A-AA61-94E8D11F0CBD}"/>
    <dgm:cxn modelId="{0341F99B-20A0-4BA0-A343-DC06C3F255CC}" srcId="{14C45D94-E522-4D2A-B6B4-E24E1B772D32}" destId="{7F48D4FD-6CBD-4575-A85C-58761C698E1F}" srcOrd="1" destOrd="0" parTransId="{0B671F94-BF2F-4A83-9E13-A80AF999E64F}" sibTransId="{C5DF47D7-8CC7-40B8-AC06-BDF3EECE1929}"/>
    <dgm:cxn modelId="{6D7FAE75-0201-4FDC-8470-9B2A5C98FB6B}" type="presOf" srcId="{96BBB38A-F309-4292-88DC-435BE3C6F127}" destId="{27F72FF3-AEFA-4EE1-9FE4-9164C7274EF0}" srcOrd="0" destOrd="9" presId="urn:microsoft.com/office/officeart/2005/8/layout/hList6"/>
    <dgm:cxn modelId="{2F0C4069-B4A6-4D93-981F-CA917F635A38}" type="presOf" srcId="{84930627-B67B-4A53-8BD2-0F70E05EF63A}" destId="{05D3760F-77EE-477C-961A-D45169AA7989}" srcOrd="0" destOrd="8" presId="urn:microsoft.com/office/officeart/2005/8/layout/hList6"/>
    <dgm:cxn modelId="{EEF9422F-6484-41AE-8B3D-CD77E7F800B0}" srcId="{B1618E9C-0B14-4A0F-989E-56F66E536E75}" destId="{B9A5D384-18B1-4B6A-876B-CC9C1266FCE5}" srcOrd="3" destOrd="0" parTransId="{E5BA9996-1695-4E7A-ADEA-A7092B32CC81}" sibTransId="{B522D7F1-A90A-4F7A-930B-2470BCCAF656}"/>
    <dgm:cxn modelId="{7ADBCEFD-E856-46E2-801B-59446F0F2856}" type="presOf" srcId="{E2D9284B-F011-481F-8E9D-BDD2F7F2CA96}" destId="{B5B8F2BC-65FE-4154-BFDF-186BAE8A25D4}" srcOrd="0" destOrd="6" presId="urn:microsoft.com/office/officeart/2005/8/layout/hList6"/>
    <dgm:cxn modelId="{AF2E5930-F6D9-45B3-8726-0B7422993ADA}" srcId="{9636DDD9-9A61-4104-8F03-E8990346FC0F}" destId="{2C054158-5340-42C9-A2D2-DD40B02BD448}" srcOrd="2" destOrd="0" parTransId="{537EB856-4ACD-4BBC-BDD6-1B56F81E4935}" sibTransId="{736AB31E-641F-4FD0-9334-1925633E68D5}"/>
    <dgm:cxn modelId="{80B6DF90-8C1D-4C0A-B992-B5292F760682}" type="presOf" srcId="{58E25D50-523D-4910-899A-32F84F49498E}" destId="{7CF7D960-24C9-4853-90EC-E2548F77F6F2}" srcOrd="0" destOrd="4" presId="urn:microsoft.com/office/officeart/2005/8/layout/hList6"/>
    <dgm:cxn modelId="{B845D922-662B-4F92-9DA3-02E2BABCF3E5}" type="presOf" srcId="{CD85A614-14BD-496B-859B-D5887273C972}" destId="{7CF7D960-24C9-4853-90EC-E2548F77F6F2}" srcOrd="0" destOrd="3" presId="urn:microsoft.com/office/officeart/2005/8/layout/hList6"/>
    <dgm:cxn modelId="{ABE6AFC0-47F7-437B-917B-F438F2DC9EEC}" type="presOf" srcId="{0FF18209-6DBA-4993-9B14-1CF16CAD884E}" destId="{B5B8F2BC-65FE-4154-BFDF-186BAE8A25D4}" srcOrd="0" destOrd="7" presId="urn:microsoft.com/office/officeart/2005/8/layout/hList6"/>
    <dgm:cxn modelId="{7086FFE3-607B-4257-89E7-3A9CED54BE7D}" srcId="{DDEAAD43-39EF-4F99-BC10-178885420A87}" destId="{7D7DA806-2351-4E38-8ECC-6D8F2F990AE3}" srcOrd="0" destOrd="0" parTransId="{02452B20-B00B-4CAE-8B4C-85AC03AE6E4E}" sibTransId="{AB3CDBBF-A7C1-460C-96A1-F59AC77F59B8}"/>
    <dgm:cxn modelId="{45C2A158-F840-452B-BB80-A0C865860FB2}" srcId="{DDEAAD43-39EF-4F99-BC10-178885420A87}" destId="{BDA9C329-D146-4CF3-8800-C8D9C508AD8A}" srcOrd="1" destOrd="0" parTransId="{4CA4150F-A14E-43D0-83FC-EE1B7DE3636F}" sibTransId="{6952D2BD-1F61-4E50-BED3-770F1BDEEBD1}"/>
    <dgm:cxn modelId="{DD540FD4-DF0A-41E6-A0B0-878539C2469A}" srcId="{8B7F65F3-5786-4DEB-8C3E-DF090870EC66}" destId="{F598A2B2-B899-4DD0-8A7C-2F770F23E5F8}" srcOrd="1" destOrd="0" parTransId="{C4919181-0EBF-4413-A7A2-EF1CADEC4F64}" sibTransId="{F9F62D63-84F1-40EF-92BB-470C8046A957}"/>
    <dgm:cxn modelId="{AD13E217-EFD6-4B1B-AE47-F7D2642598CC}" type="presOf" srcId="{630A0881-6087-4A75-A1F1-8AFA6FC9FA89}" destId="{7CF7D960-24C9-4853-90EC-E2548F77F6F2}" srcOrd="0" destOrd="7" presId="urn:microsoft.com/office/officeart/2005/8/layout/hList6"/>
    <dgm:cxn modelId="{34D1CCAB-1AC5-49EC-B73C-6B924F05D0DE}" srcId="{E1550FCA-9C46-42AC-B134-A492893A4CAB}" destId="{E709E47C-9A52-4C21-ABC7-3A0FC783265A}" srcOrd="3" destOrd="0" parTransId="{7FDA55A1-2717-4F16-82EF-8CC128140228}" sibTransId="{C521E15A-3D7E-418E-A6F9-5B5AE5DED912}"/>
    <dgm:cxn modelId="{05544E44-95E7-4598-84A7-1B0C75A1CF99}" type="presOf" srcId="{2170A69E-6624-41E5-8E2A-5134584BEBCE}" destId="{7CF7D960-24C9-4853-90EC-E2548F77F6F2}" srcOrd="0" destOrd="5" presId="urn:microsoft.com/office/officeart/2005/8/layout/hList6"/>
    <dgm:cxn modelId="{FA5FE9DE-9212-4B21-B12E-7A42D16A0403}" srcId="{838B2C24-A2A8-4A3A-B5D7-3AB2A14A90AF}" destId="{8C032A79-B607-4FF3-9952-21BC5B2A92C3}" srcOrd="5" destOrd="0" parTransId="{74B6A764-F2F5-4A2A-B421-A11629469EEC}" sibTransId="{88AE2FA5-7064-4FEB-B8D4-CCA430370005}"/>
    <dgm:cxn modelId="{E6E9B08E-1A84-44F4-B178-3931AF848B6A}" type="presOf" srcId="{C03EC139-9ACA-4891-A5DA-4654D6C4A077}" destId="{9C767DB6-941C-4AF2-B679-3B443A11E4B0}" srcOrd="0" destOrd="1" presId="urn:microsoft.com/office/officeart/2005/8/layout/hList6"/>
    <dgm:cxn modelId="{61776DDA-90B2-4A64-831B-57296EB85310}" type="presOf" srcId="{838B2C24-A2A8-4A3A-B5D7-3AB2A14A90AF}" destId="{7CF7D960-24C9-4853-90EC-E2548F77F6F2}" srcOrd="0" destOrd="0" presId="urn:microsoft.com/office/officeart/2005/8/layout/hList6"/>
    <dgm:cxn modelId="{813AB8C5-894D-450D-8D56-33F726D069C4}" type="presOf" srcId="{85031BA1-24AF-47D9-B43E-D2F0F91E30F9}" destId="{7CF7D960-24C9-4853-90EC-E2548F77F6F2}" srcOrd="0" destOrd="2" presId="urn:microsoft.com/office/officeart/2005/8/layout/hList6"/>
    <dgm:cxn modelId="{3C28AE3D-DF45-4321-8E70-372D7A590FA6}" srcId="{8B7F65F3-5786-4DEB-8C3E-DF090870EC66}" destId="{C03EC139-9ACA-4891-A5DA-4654D6C4A077}" srcOrd="0" destOrd="0" parTransId="{B3937474-4BC2-4633-B146-FF0072003DA9}" sibTransId="{E7B66568-C353-461D-825A-406E436CBD5E}"/>
    <dgm:cxn modelId="{50CB11A6-6A87-4D57-B183-574C2B92661D}" srcId="{E709E47C-9A52-4C21-ABC7-3A0FC783265A}" destId="{BAA8B2B1-DEA9-4092-BEB3-1763BD45CAF9}" srcOrd="7" destOrd="0" parTransId="{365D3FBC-03C7-4D46-8CAD-DB0C632096F9}" sibTransId="{4E736AF8-C7CF-4E28-BD24-B1529E8FBE96}"/>
    <dgm:cxn modelId="{A200465E-5DEA-4122-B82E-C3100868C018}" type="presOf" srcId="{71B7C405-E71A-431D-BFAA-C567C8249FC4}" destId="{05D3760F-77EE-477C-961A-D45169AA7989}" srcOrd="0" destOrd="3" presId="urn:microsoft.com/office/officeart/2005/8/layout/hList6"/>
    <dgm:cxn modelId="{1A4B8679-F0B8-40B3-992B-2291FA268F2A}" srcId="{9636DDD9-9A61-4104-8F03-E8990346FC0F}" destId="{C6029798-68C8-4FAF-B171-3616E7143CF8}" srcOrd="0" destOrd="0" parTransId="{87D080FD-D654-4D05-B2A9-9B591ACDC27B}" sibTransId="{5F3BE9D2-0DA1-4442-9E52-711B6C0B9FEC}"/>
    <dgm:cxn modelId="{5A7A806C-1E81-4F64-9F6A-C83B1D2B1EF1}" type="presOf" srcId="{82AE8307-4F65-4ED0-A664-B69F75DE284B}" destId="{7CF7D960-24C9-4853-90EC-E2548F77F6F2}" srcOrd="0" destOrd="8" presId="urn:microsoft.com/office/officeart/2005/8/layout/hList6"/>
    <dgm:cxn modelId="{E501A08B-416E-4A20-B772-666B5D981651}" srcId="{000C7783-1E64-4592-BCAB-F07D1134F324}" destId="{CF73C2D2-74E9-4838-8062-740E23D67129}" srcOrd="1" destOrd="0" parTransId="{25B97266-C781-4C26-9372-A9D614AB2A57}" sibTransId="{44757648-8A5A-4FA3-9FB6-BE107AFF021E}"/>
    <dgm:cxn modelId="{3D26644D-CE09-454F-98BE-19726F168BEA}" srcId="{32D85CC8-97D9-4780-AD24-3BDA51F7F16B}" destId="{DCB48D41-3B71-414D-9C10-D1A402523D86}" srcOrd="0" destOrd="0" parTransId="{2DA93DFB-8F3B-448F-87ED-EF7EBBA83810}" sibTransId="{DB852862-70C8-40E3-8249-73E42E662996}"/>
    <dgm:cxn modelId="{53CD9B0E-8235-4C39-B137-EC1E66AF63AD}" srcId="{E709E47C-9A52-4C21-ABC7-3A0FC783265A}" destId="{0FF18209-6DBA-4993-9B14-1CF16CAD884E}" srcOrd="6" destOrd="0" parTransId="{1D8F4B01-E491-4C2B-B8F2-0832252560C0}" sibTransId="{840372B5-1739-42A8-AC7C-AE9E3EE4325F}"/>
    <dgm:cxn modelId="{5D5060FC-74FF-49D0-8C5C-5BE93C4B1B74}" type="presOf" srcId="{B1618E9C-0B14-4A0F-989E-56F66E536E75}" destId="{05D3760F-77EE-477C-961A-D45169AA7989}" srcOrd="0" destOrd="13" presId="urn:microsoft.com/office/officeart/2005/8/layout/hList6"/>
    <dgm:cxn modelId="{4AA677EA-F8C7-4818-801D-8A46B33D3E21}" srcId="{4F8604D8-8F24-4A45-939B-4FFDEB41DA10}" destId="{32F2F0E4-FD86-4E6F-AA46-0C10C25F4B1F}" srcOrd="1" destOrd="0" parTransId="{93F2A0D6-150B-4733-AA47-D85A548042B0}" sibTransId="{CE33960D-3727-4DD9-B86E-94479C0B83A9}"/>
    <dgm:cxn modelId="{E7458E30-17B3-49A8-AD00-5F49EADDEDF0}" srcId="{8B7F65F3-5786-4DEB-8C3E-DF090870EC66}" destId="{93F86E20-E62E-4A84-AF00-DA768FB4D412}" srcOrd="2" destOrd="0" parTransId="{518032D3-E63F-46BB-B7A1-894BAEBBD26C}" sibTransId="{84DA3226-93B7-4425-BBA0-2B193D53191A}"/>
    <dgm:cxn modelId="{64D03614-8C22-41D2-BADE-11659B746A9F}" type="presOf" srcId="{88B34C13-29E9-4790-BBB1-EC0D01B45199}" destId="{B5B8F2BC-65FE-4154-BFDF-186BAE8A25D4}" srcOrd="0" destOrd="9" presId="urn:microsoft.com/office/officeart/2005/8/layout/hList6"/>
    <dgm:cxn modelId="{7685F5A7-1C35-4B7F-B96E-DED9AD52C480}" type="presOf" srcId="{D5925955-5D02-4B8C-83EF-03DC3BF6EC90}" destId="{7CF7D960-24C9-4853-90EC-E2548F77F6F2}" srcOrd="0" destOrd="1" presId="urn:microsoft.com/office/officeart/2005/8/layout/hList6"/>
    <dgm:cxn modelId="{B6469F73-293E-4789-97BD-6701CAE16418}" srcId="{9636DDD9-9A61-4104-8F03-E8990346FC0F}" destId="{E394FD45-CBEA-44F2-BD04-4DC0B96565D8}" srcOrd="3" destOrd="0" parTransId="{0350BC92-4BB7-441C-90AB-191C6CD2BBB4}" sibTransId="{AE077D50-A068-4814-A833-CE4D0BF10179}"/>
    <dgm:cxn modelId="{FC05AA7E-5DC2-4E7E-9773-188CBFAC1B48}" type="presOf" srcId="{64A33251-9D83-44CC-BBEF-0F89B3EA9E6A}" destId="{05D3760F-77EE-477C-961A-D45169AA7989}" srcOrd="0" destOrd="15" presId="urn:microsoft.com/office/officeart/2005/8/layout/hList6"/>
    <dgm:cxn modelId="{99FC7542-13E5-461D-AA63-93418DC65AF3}" srcId="{B1618E9C-0B14-4A0F-989E-56F66E536E75}" destId="{B26EF66C-1A5F-4962-AEBB-8BCA2BE6D98D}" srcOrd="2" destOrd="0" parTransId="{52A2D1D7-BEE0-404C-AA93-65B4CDE49F78}" sibTransId="{4EBF554C-4CD1-4362-883A-E950DEA9F8D4}"/>
    <dgm:cxn modelId="{A5CF57EA-C6B1-4D40-A773-6F256351E0B6}" type="presOf" srcId="{BDA9C329-D146-4CF3-8800-C8D9C508AD8A}" destId="{9C767DB6-941C-4AF2-B679-3B443A11E4B0}" srcOrd="0" destOrd="7" presId="urn:microsoft.com/office/officeart/2005/8/layout/hList6"/>
    <dgm:cxn modelId="{7AF64311-177B-48E6-AB80-D79E669DD180}" srcId="{E709E47C-9A52-4C21-ABC7-3A0FC783265A}" destId="{1DB16C95-FCCD-472C-8B5B-C73438EF454F}" srcOrd="9" destOrd="0" parTransId="{3E1857B5-9E8A-49A0-8B08-711B3CE9DAD8}" sibTransId="{38548429-FF71-481C-9F9E-F5C62F5B83CC}"/>
    <dgm:cxn modelId="{30E4132E-C256-403E-A85A-08D74285743D}" srcId="{B1618E9C-0B14-4A0F-989E-56F66E536E75}" destId="{64A33251-9D83-44CC-BBEF-0F89B3EA9E6A}" srcOrd="1" destOrd="0" parTransId="{E9C2D12E-4975-4217-A5CD-580F225C90AE}" sibTransId="{7A1E4C90-5E14-4A19-A380-728153CA767F}"/>
    <dgm:cxn modelId="{C4DE5D90-B4CE-437D-80D6-C26BBF5C4A5D}" srcId="{6BC58A4E-AEF0-4100-A2B2-78FD1B24B542}" destId="{32D85CC8-97D9-4780-AD24-3BDA51F7F16B}" srcOrd="1" destOrd="0" parTransId="{5677A7EC-AA1F-48BD-8FDC-A1EA791A42BD}" sibTransId="{368EE0A1-DB13-44E8-BA70-C691F1B7EFAC}"/>
    <dgm:cxn modelId="{973719C9-D448-4E9E-9D55-8B1720D2D354}" type="presOf" srcId="{CF73C2D2-74E9-4838-8062-740E23D67129}" destId="{27F72FF3-AEFA-4EE1-9FE4-9164C7274EF0}" srcOrd="0" destOrd="3" presId="urn:microsoft.com/office/officeart/2005/8/layout/hList6"/>
    <dgm:cxn modelId="{560FA763-EE6C-4E30-A627-7618AA9EDF9B}" type="presOf" srcId="{7F48D4FD-6CBD-4575-A85C-58761C698E1F}" destId="{27F72FF3-AEFA-4EE1-9FE4-9164C7274EF0}" srcOrd="0" destOrd="12" presId="urn:microsoft.com/office/officeart/2005/8/layout/hList6"/>
    <dgm:cxn modelId="{E3624FCB-D827-4817-B5E1-416A2D76C1CC}" srcId="{E709E47C-9A52-4C21-ABC7-3A0FC783265A}" destId="{20A2A3F7-70F5-437A-8B3C-DE2BF7FBF42C}" srcOrd="3" destOrd="0" parTransId="{02F6676C-C40A-484F-9EB5-1D2C20FFB041}" sibTransId="{1AC15D28-754B-4AF4-A9FC-51FDA5ED0A16}"/>
    <dgm:cxn modelId="{DBD7079A-4DF6-401D-B215-FFE7C194FEB0}" type="presOf" srcId="{A697B68B-9019-409A-A360-94862CE5E533}" destId="{27F72FF3-AEFA-4EE1-9FE4-9164C7274EF0}" srcOrd="0" destOrd="15" presId="urn:microsoft.com/office/officeart/2005/8/layout/hList6"/>
    <dgm:cxn modelId="{EC046710-C8C5-47D8-8195-F9EE34311563}" type="presOf" srcId="{05E39FE0-BEFF-4E61-9C57-AFEC1EE14A3E}" destId="{27F72FF3-AEFA-4EE1-9FE4-9164C7274EF0}" srcOrd="0" destOrd="4" presId="urn:microsoft.com/office/officeart/2005/8/layout/hList6"/>
    <dgm:cxn modelId="{84553F9E-0D09-40E1-9E25-1519896E6259}" type="presParOf" srcId="{018A7861-E109-412F-AFCE-5D175B256326}" destId="{9C767DB6-941C-4AF2-B679-3B443A11E4B0}" srcOrd="0" destOrd="0" presId="urn:microsoft.com/office/officeart/2005/8/layout/hList6"/>
    <dgm:cxn modelId="{68AB2015-342B-4182-9140-B5E174DC60D4}" type="presParOf" srcId="{018A7861-E109-412F-AFCE-5D175B256326}" destId="{759AA16E-BFAD-4EB5-ADA6-C911BDE22075}" srcOrd="1" destOrd="0" presId="urn:microsoft.com/office/officeart/2005/8/layout/hList6"/>
    <dgm:cxn modelId="{A25326EE-3CE2-4E1B-A57D-15B960692D9A}" type="presParOf" srcId="{018A7861-E109-412F-AFCE-5D175B256326}" destId="{27F72FF3-AEFA-4EE1-9FE4-9164C7274EF0}" srcOrd="2" destOrd="0" presId="urn:microsoft.com/office/officeart/2005/8/layout/hList6"/>
    <dgm:cxn modelId="{1676B224-5F35-47CE-94B4-E3E6965302C8}" type="presParOf" srcId="{018A7861-E109-412F-AFCE-5D175B256326}" destId="{C195BE0C-B733-49EA-B472-AB0489B5CB31}" srcOrd="3" destOrd="0" presId="urn:microsoft.com/office/officeart/2005/8/layout/hList6"/>
    <dgm:cxn modelId="{2F2E7576-25FB-4D76-8912-F0A14B14E6FD}" type="presParOf" srcId="{018A7861-E109-412F-AFCE-5D175B256326}" destId="{05D3760F-77EE-477C-961A-D45169AA7989}" srcOrd="4" destOrd="0" presId="urn:microsoft.com/office/officeart/2005/8/layout/hList6"/>
    <dgm:cxn modelId="{75D55A8E-15E7-43E0-9245-13BE7A82D0A9}" type="presParOf" srcId="{018A7861-E109-412F-AFCE-5D175B256326}" destId="{3CAD5F36-628D-467C-BC76-1CEF138D4F04}" srcOrd="5" destOrd="0" presId="urn:microsoft.com/office/officeart/2005/8/layout/hList6"/>
    <dgm:cxn modelId="{684DFBF0-4FA6-4951-9A34-83531E122D62}" type="presParOf" srcId="{018A7861-E109-412F-AFCE-5D175B256326}" destId="{B5B8F2BC-65FE-4154-BFDF-186BAE8A25D4}" srcOrd="6" destOrd="0" presId="urn:microsoft.com/office/officeart/2005/8/layout/hList6"/>
    <dgm:cxn modelId="{3D8E37E1-F8ED-4CFE-90CA-10C22898A9BD}" type="presParOf" srcId="{018A7861-E109-412F-AFCE-5D175B256326}" destId="{E54357CD-A8A6-4A89-BFF6-7B8B7CE42808}" srcOrd="7" destOrd="0" presId="urn:microsoft.com/office/officeart/2005/8/layout/hList6"/>
    <dgm:cxn modelId="{BFACA677-95D9-44F7-8E14-91E98CC71A2E}" type="presParOf" srcId="{018A7861-E109-412F-AFCE-5D175B256326}" destId="{7CF7D960-24C9-4853-90EC-E2548F77F6F2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7F65F3-5786-4DEB-8C3E-DF090870EC66}">
      <dgm:prSet phldrT="[Text]"/>
      <dgm:spPr/>
      <dgm:t>
        <a:bodyPr/>
        <a:lstStyle/>
        <a:p>
          <a:r>
            <a:rPr lang="en-US" dirty="0" smtClean="0"/>
            <a:t>Tribe</a:t>
          </a:r>
          <a:endParaRPr lang="en-US" dirty="0"/>
        </a:p>
      </dgm:t>
    </dgm:pt>
    <dgm:pt modelId="{C731DC16-C9CB-4E43-8C9C-ED28A782ED5A}" type="parTrans" cxnId="{C07C60B4-5724-41DA-B5BF-E8707841E500}">
      <dgm:prSet/>
      <dgm:spPr/>
      <dgm:t>
        <a:bodyPr/>
        <a:lstStyle/>
        <a:p>
          <a:endParaRPr lang="en-US"/>
        </a:p>
      </dgm:t>
    </dgm:pt>
    <dgm:pt modelId="{98618186-F02E-49F8-AF23-FA453228E138}" type="sibTrans" cxnId="{C07C60B4-5724-41DA-B5BF-E8707841E500}">
      <dgm:prSet/>
      <dgm:spPr/>
      <dgm:t>
        <a:bodyPr/>
        <a:lstStyle/>
        <a:p>
          <a:endParaRPr lang="en-US"/>
        </a:p>
      </dgm:t>
    </dgm:pt>
    <dgm:pt modelId="{DDEAAD43-39EF-4F99-BC10-178885420A87}">
      <dgm:prSet phldrT="[Text]"/>
      <dgm:spPr/>
      <dgm:t>
        <a:bodyPr/>
        <a:lstStyle/>
        <a:p>
          <a:r>
            <a:rPr lang="en-US" dirty="0" smtClean="0"/>
            <a:t>NPT</a:t>
          </a:r>
          <a:endParaRPr lang="en-US" dirty="0"/>
        </a:p>
      </dgm:t>
    </dgm:pt>
    <dgm:pt modelId="{2CEC1740-332D-481D-8CF7-CA91E982F387}" type="parTrans" cxnId="{C97AF537-7394-45FB-8F4F-A125ED415FFD}">
      <dgm:prSet/>
      <dgm:spPr/>
      <dgm:t>
        <a:bodyPr/>
        <a:lstStyle/>
        <a:p>
          <a:endParaRPr lang="en-US"/>
        </a:p>
      </dgm:t>
    </dgm:pt>
    <dgm:pt modelId="{DEAAA97A-1FE7-45AD-8AB6-B5A27CA1E6B0}" type="sibTrans" cxnId="{C97AF537-7394-45FB-8F4F-A125ED415FFD}">
      <dgm:prSet/>
      <dgm:spPr/>
      <dgm:t>
        <a:bodyPr/>
        <a:lstStyle/>
        <a:p>
          <a:endParaRPr lang="en-US"/>
        </a:p>
      </dgm:t>
    </dgm:pt>
    <dgm:pt modelId="{C03EC139-9ACA-4891-A5DA-4654D6C4A077}">
      <dgm:prSet phldrT="[Text]"/>
      <dgm:spPr/>
      <dgm:t>
        <a:bodyPr/>
        <a:lstStyle/>
        <a:p>
          <a:r>
            <a:rPr lang="en-US" dirty="0" smtClean="0"/>
            <a:t>CRITFC (3)</a:t>
          </a:r>
          <a:endParaRPr lang="en-US" dirty="0"/>
        </a:p>
      </dgm:t>
    </dgm:pt>
    <dgm:pt modelId="{B3937474-4BC2-4633-B146-FF0072003DA9}" type="parTrans" cxnId="{3C28AE3D-DF45-4321-8E70-372D7A590FA6}">
      <dgm:prSet/>
      <dgm:spPr/>
      <dgm:t>
        <a:bodyPr/>
        <a:lstStyle/>
        <a:p>
          <a:endParaRPr lang="en-US"/>
        </a:p>
      </dgm:t>
    </dgm:pt>
    <dgm:pt modelId="{E7B66568-C353-461D-825A-406E436CBD5E}" type="sibTrans" cxnId="{3C28AE3D-DF45-4321-8E70-372D7A590FA6}">
      <dgm:prSet/>
      <dgm:spPr/>
      <dgm:t>
        <a:bodyPr/>
        <a:lstStyle/>
        <a:p>
          <a:endParaRPr lang="en-US"/>
        </a:p>
      </dgm:t>
    </dgm:pt>
    <dgm:pt modelId="{93F86E20-E62E-4A84-AF00-DA768FB4D412}">
      <dgm:prSet phldrT="[Text]"/>
      <dgm:spPr/>
      <dgm:t>
        <a:bodyPr/>
        <a:lstStyle/>
        <a:p>
          <a:r>
            <a:rPr lang="en-US" dirty="0" smtClean="0"/>
            <a:t>CCT</a:t>
          </a:r>
          <a:endParaRPr lang="en-US" dirty="0"/>
        </a:p>
      </dgm:t>
    </dgm:pt>
    <dgm:pt modelId="{518032D3-E63F-46BB-B7A1-894BAEBBD26C}" type="parTrans" cxnId="{E7458E30-17B3-49A8-AD00-5F49EADDEDF0}">
      <dgm:prSet/>
      <dgm:spPr/>
      <dgm:t>
        <a:bodyPr/>
        <a:lstStyle/>
        <a:p>
          <a:endParaRPr lang="en-US"/>
        </a:p>
      </dgm:t>
    </dgm:pt>
    <dgm:pt modelId="{84DA3226-93B7-4425-BBA0-2B193D53191A}" type="sibTrans" cxnId="{E7458E30-17B3-49A8-AD00-5F49EADDEDF0}">
      <dgm:prSet/>
      <dgm:spPr/>
      <dgm:t>
        <a:bodyPr/>
        <a:lstStyle/>
        <a:p>
          <a:endParaRPr lang="en-US"/>
        </a:p>
      </dgm:t>
    </dgm:pt>
    <dgm:pt modelId="{F598A2B2-B899-4DD0-8A7C-2F770F23E5F8}">
      <dgm:prSet phldrT="[Text]"/>
      <dgm:spPr/>
      <dgm:t>
        <a:bodyPr/>
        <a:lstStyle/>
        <a:p>
          <a:r>
            <a:rPr lang="en-US" dirty="0" smtClean="0"/>
            <a:t>CTUIR Fisheries website (10)</a:t>
          </a:r>
          <a:endParaRPr lang="en-US" dirty="0"/>
        </a:p>
      </dgm:t>
    </dgm:pt>
    <dgm:pt modelId="{C4919181-0EBF-4413-A7A2-EF1CADEC4F64}" type="parTrans" cxnId="{DD540FD4-DF0A-41E6-A0B0-878539C2469A}">
      <dgm:prSet/>
      <dgm:spPr/>
      <dgm:t>
        <a:bodyPr/>
        <a:lstStyle/>
        <a:p>
          <a:endParaRPr lang="en-US"/>
        </a:p>
      </dgm:t>
    </dgm:pt>
    <dgm:pt modelId="{F9F62D63-84F1-40EF-92BB-470C8046A957}" type="sibTrans" cxnId="{DD540FD4-DF0A-41E6-A0B0-878539C2469A}">
      <dgm:prSet/>
      <dgm:spPr/>
      <dgm:t>
        <a:bodyPr/>
        <a:lstStyle/>
        <a:p>
          <a:endParaRPr lang="en-US"/>
        </a:p>
      </dgm:t>
    </dgm:pt>
    <dgm:pt modelId="{70AD6564-0DB8-4E59-BF90-79479EF1999D}">
      <dgm:prSet phldrT="[Text]"/>
      <dgm:spPr/>
      <dgm:t>
        <a:bodyPr/>
        <a:lstStyle/>
        <a:p>
          <a:r>
            <a:rPr lang="en-US" dirty="0" smtClean="0"/>
            <a:t>Yakima Klickitat Fisheries Program (4)</a:t>
          </a:r>
          <a:endParaRPr lang="en-US" dirty="0"/>
        </a:p>
      </dgm:t>
    </dgm:pt>
    <dgm:pt modelId="{76565E3C-C1D4-485E-B750-F25A52C5DA46}" type="parTrans" cxnId="{F3255780-CE85-488E-8C84-BECA9E145B70}">
      <dgm:prSet/>
      <dgm:spPr/>
      <dgm:t>
        <a:bodyPr/>
        <a:lstStyle/>
        <a:p>
          <a:endParaRPr lang="en-US"/>
        </a:p>
      </dgm:t>
    </dgm:pt>
    <dgm:pt modelId="{B7D9B366-A59F-494E-9189-9A61E82954CC}" type="sibTrans" cxnId="{F3255780-CE85-488E-8C84-BECA9E145B70}">
      <dgm:prSet/>
      <dgm:spPr/>
      <dgm:t>
        <a:bodyPr/>
        <a:lstStyle/>
        <a:p>
          <a:endParaRPr lang="en-US"/>
        </a:p>
      </dgm:t>
    </dgm:pt>
    <dgm:pt modelId="{E84E597E-8684-4EF6-BF0F-071CD4AE4969}">
      <dgm:prSet phldrT="[Text]"/>
      <dgm:spPr/>
      <dgm:t>
        <a:bodyPr/>
        <a:lstStyle/>
        <a:p>
          <a:r>
            <a:rPr lang="en-US" dirty="0" smtClean="0"/>
            <a:t>Okanogan Basin Monitoring and Evaluation Project (2)</a:t>
          </a:r>
          <a:endParaRPr lang="en-US" dirty="0"/>
        </a:p>
      </dgm:t>
    </dgm:pt>
    <dgm:pt modelId="{D217207F-68FD-4CCE-A325-FE18E7A2899E}" type="parTrans" cxnId="{00B4B395-E5DD-4CF0-B237-1E0311057062}">
      <dgm:prSet/>
      <dgm:spPr/>
      <dgm:t>
        <a:bodyPr/>
        <a:lstStyle/>
        <a:p>
          <a:endParaRPr lang="en-US"/>
        </a:p>
      </dgm:t>
    </dgm:pt>
    <dgm:pt modelId="{378BA6BA-2FBB-4EC8-AB82-B5C39046BB11}" type="sibTrans" cxnId="{00B4B395-E5DD-4CF0-B237-1E0311057062}">
      <dgm:prSet/>
      <dgm:spPr/>
      <dgm:t>
        <a:bodyPr/>
        <a:lstStyle/>
        <a:p>
          <a:endParaRPr lang="en-US"/>
        </a:p>
      </dgm:t>
    </dgm:pt>
    <dgm:pt modelId="{7D7DA806-2351-4E38-8ECC-6D8F2F990AE3}">
      <dgm:prSet phldrT="[Text]"/>
      <dgm:spPr/>
      <dgm:t>
        <a:bodyPr/>
        <a:lstStyle/>
        <a:p>
          <a:r>
            <a:rPr lang="en-US" dirty="0" smtClean="0"/>
            <a:t>Department of Fisheries Resources Management website (12)</a:t>
          </a:r>
          <a:endParaRPr lang="en-US" dirty="0"/>
        </a:p>
      </dgm:t>
    </dgm:pt>
    <dgm:pt modelId="{02452B20-B00B-4CAE-8B4C-85AC03AE6E4E}" type="parTrans" cxnId="{7086FFE3-607B-4257-89E7-3A9CED54BE7D}">
      <dgm:prSet/>
      <dgm:spPr/>
      <dgm:t>
        <a:bodyPr/>
        <a:lstStyle/>
        <a:p>
          <a:endParaRPr lang="en-US"/>
        </a:p>
      </dgm:t>
    </dgm:pt>
    <dgm:pt modelId="{AB3CDBBF-A7C1-460C-96A1-F59AC77F59B8}" type="sibTrans" cxnId="{7086FFE3-607B-4257-89E7-3A9CED54BE7D}">
      <dgm:prSet/>
      <dgm:spPr/>
      <dgm:t>
        <a:bodyPr/>
        <a:lstStyle/>
        <a:p>
          <a:endParaRPr lang="en-US"/>
        </a:p>
      </dgm:t>
    </dgm:pt>
    <dgm:pt modelId="{BDA9C329-D146-4CF3-8800-C8D9C508AD8A}">
      <dgm:prSet phldrT="[Text]"/>
      <dgm:spPr/>
      <dgm:t>
        <a:bodyPr/>
        <a:lstStyle/>
        <a:p>
          <a:r>
            <a:rPr lang="en-US" dirty="0" smtClean="0"/>
            <a:t>Watershed Division website (1)</a:t>
          </a:r>
          <a:endParaRPr lang="en-US" dirty="0"/>
        </a:p>
      </dgm:t>
    </dgm:pt>
    <dgm:pt modelId="{4CA4150F-A14E-43D0-83FC-EE1B7DE3636F}" type="parTrans" cxnId="{45C2A158-F840-452B-BB80-A0C865860FB2}">
      <dgm:prSet/>
      <dgm:spPr/>
      <dgm:t>
        <a:bodyPr/>
        <a:lstStyle/>
        <a:p>
          <a:endParaRPr lang="en-US"/>
        </a:p>
      </dgm:t>
    </dgm:pt>
    <dgm:pt modelId="{6952D2BD-1F61-4E50-BED3-770F1BDEEBD1}" type="sibTrans" cxnId="{45C2A158-F840-452B-BB80-A0C865860FB2}">
      <dgm:prSet/>
      <dgm:spPr/>
      <dgm:t>
        <a:bodyPr/>
        <a:lstStyle/>
        <a:p>
          <a:endParaRPr lang="en-US"/>
        </a:p>
      </dgm:t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767DB6-941C-4AF2-B679-3B443A11E4B0}" type="pres">
      <dgm:prSet presAssocID="{8B7F65F3-5786-4DEB-8C3E-DF090870EC6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86FFE3-607B-4257-89E7-3A9CED54BE7D}" srcId="{DDEAAD43-39EF-4F99-BC10-178885420A87}" destId="{7D7DA806-2351-4E38-8ECC-6D8F2F990AE3}" srcOrd="0" destOrd="0" parTransId="{02452B20-B00B-4CAE-8B4C-85AC03AE6E4E}" sibTransId="{AB3CDBBF-A7C1-460C-96A1-F59AC77F59B8}"/>
    <dgm:cxn modelId="{C97AF537-7394-45FB-8F4F-A125ED415FFD}" srcId="{8B7F65F3-5786-4DEB-8C3E-DF090870EC66}" destId="{DDEAAD43-39EF-4F99-BC10-178885420A87}" srcOrd="3" destOrd="0" parTransId="{2CEC1740-332D-481D-8CF7-CA91E982F387}" sibTransId="{DEAAA97A-1FE7-45AD-8AB6-B5A27CA1E6B0}"/>
    <dgm:cxn modelId="{CADE4AC4-0028-4198-BBDD-3E6A83B75E3E}" type="presOf" srcId="{8B7F65F3-5786-4DEB-8C3E-DF090870EC66}" destId="{9C767DB6-941C-4AF2-B679-3B443A11E4B0}" srcOrd="0" destOrd="0" presId="urn:microsoft.com/office/officeart/2005/8/layout/hList6"/>
    <dgm:cxn modelId="{00B4B395-E5DD-4CF0-B237-1E0311057062}" srcId="{93F86E20-E62E-4A84-AF00-DA768FB4D412}" destId="{E84E597E-8684-4EF6-BF0F-071CD4AE4969}" srcOrd="0" destOrd="0" parTransId="{D217207F-68FD-4CCE-A325-FE18E7A2899E}" sibTransId="{378BA6BA-2FBB-4EC8-AB82-B5C39046BB11}"/>
    <dgm:cxn modelId="{C07C60B4-5724-41DA-B5BF-E8707841E500}" srcId="{E1550FCA-9C46-42AC-B134-A492893A4CAB}" destId="{8B7F65F3-5786-4DEB-8C3E-DF090870EC66}" srcOrd="0" destOrd="0" parTransId="{C731DC16-C9CB-4E43-8C9C-ED28A782ED5A}" sibTransId="{98618186-F02E-49F8-AF23-FA453228E138}"/>
    <dgm:cxn modelId="{243AE9CD-7622-47F6-88A8-E0A01FFFA917}" type="presOf" srcId="{C03EC139-9ACA-4891-A5DA-4654D6C4A077}" destId="{9C767DB6-941C-4AF2-B679-3B443A11E4B0}" srcOrd="0" destOrd="1" presId="urn:microsoft.com/office/officeart/2005/8/layout/hList6"/>
    <dgm:cxn modelId="{7FA95AD7-EBD3-412A-90AD-7231AEA94197}" type="presOf" srcId="{E1550FCA-9C46-42AC-B134-A492893A4CAB}" destId="{018A7861-E109-412F-AFCE-5D175B256326}" srcOrd="0" destOrd="0" presId="urn:microsoft.com/office/officeart/2005/8/layout/hList6"/>
    <dgm:cxn modelId="{6478DF71-96DC-4F8C-AB0D-D7B5F5AFD2F2}" type="presOf" srcId="{DDEAAD43-39EF-4F99-BC10-178885420A87}" destId="{9C767DB6-941C-4AF2-B679-3B443A11E4B0}" srcOrd="0" destOrd="5" presId="urn:microsoft.com/office/officeart/2005/8/layout/hList6"/>
    <dgm:cxn modelId="{CBEA488C-C523-489F-9D32-268A1A0A9E69}" type="presOf" srcId="{E84E597E-8684-4EF6-BF0F-071CD4AE4969}" destId="{9C767DB6-941C-4AF2-B679-3B443A11E4B0}" srcOrd="0" destOrd="4" presId="urn:microsoft.com/office/officeart/2005/8/layout/hList6"/>
    <dgm:cxn modelId="{264B734E-17A7-40C7-83D4-BC3DF378F842}" type="presOf" srcId="{70AD6564-0DB8-4E59-BF90-79479EF1999D}" destId="{9C767DB6-941C-4AF2-B679-3B443A11E4B0}" srcOrd="0" destOrd="8" presId="urn:microsoft.com/office/officeart/2005/8/layout/hList6"/>
    <dgm:cxn modelId="{3C28AE3D-DF45-4321-8E70-372D7A590FA6}" srcId="{8B7F65F3-5786-4DEB-8C3E-DF090870EC66}" destId="{C03EC139-9ACA-4891-A5DA-4654D6C4A077}" srcOrd="0" destOrd="0" parTransId="{B3937474-4BC2-4633-B146-FF0072003DA9}" sibTransId="{E7B66568-C353-461D-825A-406E436CBD5E}"/>
    <dgm:cxn modelId="{DD540FD4-DF0A-41E6-A0B0-878539C2469A}" srcId="{8B7F65F3-5786-4DEB-8C3E-DF090870EC66}" destId="{F598A2B2-B899-4DD0-8A7C-2F770F23E5F8}" srcOrd="1" destOrd="0" parTransId="{C4919181-0EBF-4413-A7A2-EF1CADEC4F64}" sibTransId="{F9F62D63-84F1-40EF-92BB-470C8046A957}"/>
    <dgm:cxn modelId="{3AEA0E19-37AA-4BC0-9959-4FC86D8C2BB9}" type="presOf" srcId="{93F86E20-E62E-4A84-AF00-DA768FB4D412}" destId="{9C767DB6-941C-4AF2-B679-3B443A11E4B0}" srcOrd="0" destOrd="3" presId="urn:microsoft.com/office/officeart/2005/8/layout/hList6"/>
    <dgm:cxn modelId="{F3255780-CE85-488E-8C84-BECA9E145B70}" srcId="{8B7F65F3-5786-4DEB-8C3E-DF090870EC66}" destId="{70AD6564-0DB8-4E59-BF90-79479EF1999D}" srcOrd="4" destOrd="0" parTransId="{76565E3C-C1D4-485E-B750-F25A52C5DA46}" sibTransId="{B7D9B366-A59F-494E-9189-9A61E82954CC}"/>
    <dgm:cxn modelId="{5BD0BC44-76B8-4272-8FBA-52ED9A81C826}" type="presOf" srcId="{BDA9C329-D146-4CF3-8800-C8D9C508AD8A}" destId="{9C767DB6-941C-4AF2-B679-3B443A11E4B0}" srcOrd="0" destOrd="7" presId="urn:microsoft.com/office/officeart/2005/8/layout/hList6"/>
    <dgm:cxn modelId="{45C2A158-F840-452B-BB80-A0C865860FB2}" srcId="{DDEAAD43-39EF-4F99-BC10-178885420A87}" destId="{BDA9C329-D146-4CF3-8800-C8D9C508AD8A}" srcOrd="1" destOrd="0" parTransId="{4CA4150F-A14E-43D0-83FC-EE1B7DE3636F}" sibTransId="{6952D2BD-1F61-4E50-BED3-770F1BDEEBD1}"/>
    <dgm:cxn modelId="{40EC5DEA-BA1B-4F6F-90B4-ADDA22795F24}" type="presOf" srcId="{7D7DA806-2351-4E38-8ECC-6D8F2F990AE3}" destId="{9C767DB6-941C-4AF2-B679-3B443A11E4B0}" srcOrd="0" destOrd="6" presId="urn:microsoft.com/office/officeart/2005/8/layout/hList6"/>
    <dgm:cxn modelId="{E7458E30-17B3-49A8-AD00-5F49EADDEDF0}" srcId="{8B7F65F3-5786-4DEB-8C3E-DF090870EC66}" destId="{93F86E20-E62E-4A84-AF00-DA768FB4D412}" srcOrd="2" destOrd="0" parTransId="{518032D3-E63F-46BB-B7A1-894BAEBBD26C}" sibTransId="{84DA3226-93B7-4425-BBA0-2B193D53191A}"/>
    <dgm:cxn modelId="{E8CDA683-7005-4D00-A166-1A7585C86AB0}" type="presOf" srcId="{F598A2B2-B899-4DD0-8A7C-2F770F23E5F8}" destId="{9C767DB6-941C-4AF2-B679-3B443A11E4B0}" srcOrd="0" destOrd="2" presId="urn:microsoft.com/office/officeart/2005/8/layout/hList6"/>
    <dgm:cxn modelId="{E01F2FEA-1453-4D99-B0E8-353F23CC8F23}" type="presParOf" srcId="{018A7861-E109-412F-AFCE-5D175B256326}" destId="{9C767DB6-941C-4AF2-B679-3B443A11E4B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8604D8-8F24-4A45-939B-4FFDEB41DA10}">
      <dgm:prSet phldrT="[Text]" custT="1"/>
      <dgm:spPr/>
      <dgm:t>
        <a:bodyPr/>
        <a:lstStyle/>
        <a:p>
          <a:r>
            <a:rPr lang="en-US" sz="2400" dirty="0" smtClean="0"/>
            <a:t>State</a:t>
          </a:r>
          <a:endParaRPr lang="en-US" sz="2400" dirty="0"/>
        </a:p>
      </dgm:t>
    </dgm:pt>
    <dgm:pt modelId="{AD44B923-8772-4FC2-869F-723CF57747BD}" type="parTrans" cxnId="{3903708D-74B8-4D9C-9AC1-332C90E85EF7}">
      <dgm:prSet/>
      <dgm:spPr/>
      <dgm:t>
        <a:bodyPr/>
        <a:lstStyle/>
        <a:p>
          <a:endParaRPr lang="en-US"/>
        </a:p>
      </dgm:t>
    </dgm:pt>
    <dgm:pt modelId="{6CF10FCD-3556-46FD-A0CE-31B2ACC4B634}" type="sibTrans" cxnId="{3903708D-74B8-4D9C-9AC1-332C90E85EF7}">
      <dgm:prSet/>
      <dgm:spPr/>
      <dgm:t>
        <a:bodyPr/>
        <a:lstStyle/>
        <a:p>
          <a:endParaRPr lang="en-US"/>
        </a:p>
      </dgm:t>
    </dgm:pt>
    <dgm:pt modelId="{32F2F0E4-FD86-4E6F-AA46-0C10C25F4B1F}">
      <dgm:prSet phldrT="[Text]" custT="1"/>
      <dgm:spPr/>
      <dgm:t>
        <a:bodyPr/>
        <a:lstStyle/>
        <a:p>
          <a:r>
            <a:rPr lang="en-US" sz="1800" dirty="0" smtClean="0"/>
            <a:t>Oregon</a:t>
          </a:r>
          <a:endParaRPr lang="en-US" sz="1800" dirty="0"/>
        </a:p>
      </dgm:t>
    </dgm:pt>
    <dgm:pt modelId="{93F2A0D6-150B-4733-AA47-D85A548042B0}" type="parTrans" cxnId="{4AA677EA-F8C7-4818-801D-8A46B33D3E21}">
      <dgm:prSet/>
      <dgm:spPr/>
      <dgm:t>
        <a:bodyPr/>
        <a:lstStyle/>
        <a:p>
          <a:endParaRPr lang="en-US"/>
        </a:p>
      </dgm:t>
    </dgm:pt>
    <dgm:pt modelId="{CE33960D-3727-4DD9-B86E-94479C0B83A9}" type="sibTrans" cxnId="{4AA677EA-F8C7-4818-801D-8A46B33D3E21}">
      <dgm:prSet/>
      <dgm:spPr/>
      <dgm:t>
        <a:bodyPr/>
        <a:lstStyle/>
        <a:p>
          <a:endParaRPr lang="en-US"/>
        </a:p>
      </dgm:t>
    </dgm:pt>
    <dgm:pt modelId="{000C7783-1E64-4592-BCAB-F07D1134F324}">
      <dgm:prSet phldrT="[Text]" custT="1"/>
      <dgm:spPr/>
      <dgm:t>
        <a:bodyPr/>
        <a:lstStyle/>
        <a:p>
          <a:r>
            <a:rPr lang="en-US" sz="1800" dirty="0" smtClean="0"/>
            <a:t>Idaho</a:t>
          </a:r>
          <a:endParaRPr lang="en-US" sz="1800" dirty="0"/>
        </a:p>
      </dgm:t>
    </dgm:pt>
    <dgm:pt modelId="{D921FD6A-2445-4686-95BE-355C24D90AB5}" type="parTrans" cxnId="{7B05546C-B501-4A08-A621-B3B12B215470}">
      <dgm:prSet/>
      <dgm:spPr/>
      <dgm:t>
        <a:bodyPr/>
        <a:lstStyle/>
        <a:p>
          <a:endParaRPr lang="en-US"/>
        </a:p>
      </dgm:t>
    </dgm:pt>
    <dgm:pt modelId="{2CF7FC5B-C976-4AF0-8DF2-2CACA0EBF394}" type="sibTrans" cxnId="{7B05546C-B501-4A08-A621-B3B12B215470}">
      <dgm:prSet/>
      <dgm:spPr/>
      <dgm:t>
        <a:bodyPr/>
        <a:lstStyle/>
        <a:p>
          <a:endParaRPr lang="en-US"/>
        </a:p>
      </dgm:t>
    </dgm:pt>
    <dgm:pt modelId="{14C45D94-E522-4D2A-B6B4-E24E1B772D32}">
      <dgm:prSet phldrT="[Text]" custT="1"/>
      <dgm:spPr/>
      <dgm:t>
        <a:bodyPr/>
        <a:lstStyle/>
        <a:p>
          <a:r>
            <a:rPr lang="en-US" sz="1800" dirty="0" smtClean="0"/>
            <a:t>Washington</a:t>
          </a:r>
          <a:endParaRPr lang="en-US" sz="1800" dirty="0"/>
        </a:p>
      </dgm:t>
    </dgm:pt>
    <dgm:pt modelId="{D61D18BA-A687-4499-9309-A5060A88F490}" type="parTrans" cxnId="{AF203E13-DC7D-469B-9DE5-55929A1D5C6C}">
      <dgm:prSet/>
      <dgm:spPr/>
      <dgm:t>
        <a:bodyPr/>
        <a:lstStyle/>
        <a:p>
          <a:endParaRPr lang="en-US"/>
        </a:p>
      </dgm:t>
    </dgm:pt>
    <dgm:pt modelId="{61FB5131-7022-434F-ADFC-BC9AD6898697}" type="sibTrans" cxnId="{AF203E13-DC7D-469B-9DE5-55929A1D5C6C}">
      <dgm:prSet/>
      <dgm:spPr/>
      <dgm:t>
        <a:bodyPr/>
        <a:lstStyle/>
        <a:p>
          <a:endParaRPr lang="en-US"/>
        </a:p>
      </dgm:t>
    </dgm:pt>
    <dgm:pt modelId="{69CBC3EB-3134-4671-8F17-942B5F8F682E}">
      <dgm:prSet phldrT="[Text]" custT="1"/>
      <dgm:spPr/>
      <dgm:t>
        <a:bodyPr/>
        <a:lstStyle/>
        <a:p>
          <a:r>
            <a:rPr lang="en-US" sz="1800" dirty="0" smtClean="0"/>
            <a:t>Conservation Data Center (4)</a:t>
          </a:r>
          <a:endParaRPr lang="en-US" sz="1800" dirty="0"/>
        </a:p>
      </dgm:t>
    </dgm:pt>
    <dgm:pt modelId="{62E0A9BA-B9ED-4B06-A113-844D7E27FED6}" type="parTrans" cxnId="{60C79AA9-FA9E-4DB9-B93D-74F0D0495B76}">
      <dgm:prSet/>
      <dgm:spPr/>
      <dgm:t>
        <a:bodyPr/>
        <a:lstStyle/>
        <a:p>
          <a:endParaRPr lang="en-US"/>
        </a:p>
      </dgm:t>
    </dgm:pt>
    <dgm:pt modelId="{EE04CEDE-715B-44A8-AE7F-4EF7B8CA8FE6}" type="sibTrans" cxnId="{60C79AA9-FA9E-4DB9-B93D-74F0D0495B76}">
      <dgm:prSet/>
      <dgm:spPr/>
      <dgm:t>
        <a:bodyPr/>
        <a:lstStyle/>
        <a:p>
          <a:endParaRPr lang="en-US"/>
        </a:p>
      </dgm:t>
    </dgm:pt>
    <dgm:pt modelId="{CF73C2D2-74E9-4838-8062-740E23D67129}">
      <dgm:prSet phldrT="[Text]" custT="1"/>
      <dgm:spPr/>
      <dgm:t>
        <a:bodyPr/>
        <a:lstStyle/>
        <a:p>
          <a:r>
            <a:rPr lang="en-US" sz="1800" dirty="0" smtClean="0"/>
            <a:t>Idaho Fish and Wildlife Information System (2)</a:t>
          </a:r>
          <a:endParaRPr lang="en-US" sz="1800" dirty="0"/>
        </a:p>
      </dgm:t>
    </dgm:pt>
    <dgm:pt modelId="{25B97266-C781-4C26-9372-A9D614AB2A57}" type="parTrans" cxnId="{E501A08B-416E-4A20-B772-666B5D981651}">
      <dgm:prSet/>
      <dgm:spPr/>
      <dgm:t>
        <a:bodyPr/>
        <a:lstStyle/>
        <a:p>
          <a:endParaRPr lang="en-US"/>
        </a:p>
      </dgm:t>
    </dgm:pt>
    <dgm:pt modelId="{44757648-8A5A-4FA3-9FB6-BE107AFF021E}" type="sibTrans" cxnId="{E501A08B-416E-4A20-B772-666B5D981651}">
      <dgm:prSet/>
      <dgm:spPr/>
      <dgm:t>
        <a:bodyPr/>
        <a:lstStyle/>
        <a:p>
          <a:endParaRPr lang="en-US"/>
        </a:p>
      </dgm:t>
    </dgm:pt>
    <dgm:pt modelId="{0AA10127-4C7E-4723-B6FF-BC6DB819E860}">
      <dgm:prSet phldrT="[Text]" custT="1"/>
      <dgm:spPr/>
      <dgm:t>
        <a:bodyPr/>
        <a:lstStyle/>
        <a:p>
          <a:r>
            <a:rPr lang="en-US" sz="1800" dirty="0" smtClean="0"/>
            <a:t>Natural Resources Information Management Program (5)</a:t>
          </a:r>
          <a:endParaRPr lang="en-US" sz="1800" dirty="0"/>
        </a:p>
      </dgm:t>
    </dgm:pt>
    <dgm:pt modelId="{1BFB5DC8-0D5E-47BB-AF19-C873F1D41944}" type="parTrans" cxnId="{4B20841F-CC4A-41A4-8DE0-1B546EE50626}">
      <dgm:prSet/>
      <dgm:spPr/>
      <dgm:t>
        <a:bodyPr/>
        <a:lstStyle/>
        <a:p>
          <a:endParaRPr lang="en-US"/>
        </a:p>
      </dgm:t>
    </dgm:pt>
    <dgm:pt modelId="{9A38D2FD-5637-4295-8C3A-0428057A5BE8}" type="sibTrans" cxnId="{4B20841F-CC4A-41A4-8DE0-1B546EE50626}">
      <dgm:prSet/>
      <dgm:spPr/>
      <dgm:t>
        <a:bodyPr/>
        <a:lstStyle/>
        <a:p>
          <a:endParaRPr lang="en-US"/>
        </a:p>
      </dgm:t>
    </dgm:pt>
    <dgm:pt modelId="{96BBB38A-F309-4292-88DC-435BE3C6F127}">
      <dgm:prSet phldrT="[Text]" custT="1"/>
      <dgm:spPr/>
      <dgm:t>
        <a:bodyPr/>
        <a:lstStyle/>
        <a:p>
          <a:r>
            <a:rPr lang="en-US" sz="1800" dirty="0" smtClean="0"/>
            <a:t>Water Resources Department (3)</a:t>
          </a:r>
          <a:endParaRPr lang="en-US" sz="1800" dirty="0"/>
        </a:p>
      </dgm:t>
    </dgm:pt>
    <dgm:pt modelId="{7E2BEDAD-40C7-4C70-B3D1-58140C8F52B6}" type="parTrans" cxnId="{8321C8A6-BA7C-4CFF-BC39-282EDC7EE2E0}">
      <dgm:prSet/>
      <dgm:spPr/>
      <dgm:t>
        <a:bodyPr/>
        <a:lstStyle/>
        <a:p>
          <a:endParaRPr lang="en-US"/>
        </a:p>
      </dgm:t>
    </dgm:pt>
    <dgm:pt modelId="{25A0D194-AE56-4F2A-AA61-94E8D11F0CBD}" type="sibTrans" cxnId="{8321C8A6-BA7C-4CFF-BC39-282EDC7EE2E0}">
      <dgm:prSet/>
      <dgm:spPr/>
      <dgm:t>
        <a:bodyPr/>
        <a:lstStyle/>
        <a:p>
          <a:endParaRPr lang="en-US"/>
        </a:p>
      </dgm:t>
    </dgm:pt>
    <dgm:pt modelId="{F2E52854-790F-4B71-84DA-55C9DB55C1AB}">
      <dgm:prSet phldrT="[Text]" custT="1"/>
      <dgm:spPr/>
      <dgm:t>
        <a:bodyPr/>
        <a:lstStyle/>
        <a:p>
          <a:r>
            <a:rPr lang="en-US" sz="1800" dirty="0" smtClean="0"/>
            <a:t>Columbia River Compact (1)</a:t>
          </a:r>
          <a:endParaRPr lang="en-US" sz="1800" dirty="0"/>
        </a:p>
      </dgm:t>
    </dgm:pt>
    <dgm:pt modelId="{CDC3C570-E0FB-4F9A-9549-536396F5909F}" type="parTrans" cxnId="{ABAA5335-D20F-4BF7-898A-C60B21052B80}">
      <dgm:prSet/>
      <dgm:spPr/>
      <dgm:t>
        <a:bodyPr/>
        <a:lstStyle/>
        <a:p>
          <a:endParaRPr lang="en-US"/>
        </a:p>
      </dgm:t>
    </dgm:pt>
    <dgm:pt modelId="{831AEB34-0D41-47B3-9C18-0CB378EDA0DB}" type="sibTrans" cxnId="{ABAA5335-D20F-4BF7-898A-C60B21052B80}">
      <dgm:prSet/>
      <dgm:spPr/>
      <dgm:t>
        <a:bodyPr/>
        <a:lstStyle/>
        <a:p>
          <a:endParaRPr lang="en-US"/>
        </a:p>
      </dgm:t>
    </dgm:pt>
    <dgm:pt modelId="{44EB7A9D-7FD6-4D15-AEE4-25A03CBF2ABD}">
      <dgm:prSet phldrT="[Text]" custT="1"/>
      <dgm:spPr/>
      <dgm:t>
        <a:bodyPr/>
        <a:lstStyle/>
        <a:p>
          <a:r>
            <a:rPr lang="en-US" sz="1800" dirty="0" smtClean="0"/>
            <a:t>Salmon Stock Inventory (2)</a:t>
          </a:r>
          <a:endParaRPr lang="en-US" sz="1800" dirty="0"/>
        </a:p>
      </dgm:t>
    </dgm:pt>
    <dgm:pt modelId="{D1BC2313-8E91-4B97-88EE-6F222EEC40FA}" type="parTrans" cxnId="{7DB137E3-8F5E-44EA-A400-0A9DAB572592}">
      <dgm:prSet/>
      <dgm:spPr/>
      <dgm:t>
        <a:bodyPr/>
        <a:lstStyle/>
        <a:p>
          <a:endParaRPr lang="en-US"/>
        </a:p>
      </dgm:t>
    </dgm:pt>
    <dgm:pt modelId="{848E8E28-2643-487C-87FE-35A3E7F5A9CE}" type="sibTrans" cxnId="{7DB137E3-8F5E-44EA-A400-0A9DAB572592}">
      <dgm:prSet/>
      <dgm:spPr/>
      <dgm:t>
        <a:bodyPr/>
        <a:lstStyle/>
        <a:p>
          <a:endParaRPr lang="en-US"/>
        </a:p>
      </dgm:t>
    </dgm:pt>
    <dgm:pt modelId="{A697B68B-9019-409A-A360-94862CE5E533}">
      <dgm:prSet phldrT="[Text]" custT="1"/>
      <dgm:spPr/>
      <dgm:t>
        <a:bodyPr/>
        <a:lstStyle/>
        <a:p>
          <a:r>
            <a:rPr lang="en-US" sz="1800" dirty="0" err="1" smtClean="0"/>
            <a:t>SalmonScape</a:t>
          </a:r>
          <a:r>
            <a:rPr lang="en-US" sz="1800" dirty="0" smtClean="0"/>
            <a:t> (10)</a:t>
          </a:r>
          <a:endParaRPr lang="en-US" sz="1800" dirty="0"/>
        </a:p>
      </dgm:t>
    </dgm:pt>
    <dgm:pt modelId="{09C06E9A-8358-4BFC-BB11-E63CE588D672}" type="parTrans" cxnId="{2497A6F5-0DD8-4BC5-A179-98BB000C4598}">
      <dgm:prSet/>
      <dgm:spPr/>
      <dgm:t>
        <a:bodyPr/>
        <a:lstStyle/>
        <a:p>
          <a:endParaRPr lang="en-US"/>
        </a:p>
      </dgm:t>
    </dgm:pt>
    <dgm:pt modelId="{7B9CE0C6-77A0-48EB-9019-197F4553899D}" type="sibTrans" cxnId="{2497A6F5-0DD8-4BC5-A179-98BB000C4598}">
      <dgm:prSet/>
      <dgm:spPr/>
      <dgm:t>
        <a:bodyPr/>
        <a:lstStyle/>
        <a:p>
          <a:endParaRPr lang="en-US"/>
        </a:p>
      </dgm:t>
    </dgm:pt>
    <dgm:pt modelId="{05E39FE0-BEFF-4E61-9C57-AFEC1EE14A3E}">
      <dgm:prSet phldrT="[Text]" custT="1"/>
      <dgm:spPr/>
      <dgm:t>
        <a:bodyPr/>
        <a:lstStyle/>
        <a:p>
          <a:r>
            <a:rPr lang="en-US" sz="1800" dirty="0" smtClean="0"/>
            <a:t>LSRCP Hatchery Data Management System (1)</a:t>
          </a:r>
          <a:endParaRPr lang="en-US" sz="1800" dirty="0"/>
        </a:p>
      </dgm:t>
    </dgm:pt>
    <dgm:pt modelId="{598DF542-36B2-4C88-80A7-234CBA427402}" type="parTrans" cxnId="{E6A674F6-12A8-472D-8C65-E1CD82D7D764}">
      <dgm:prSet/>
      <dgm:spPr/>
      <dgm:t>
        <a:bodyPr/>
        <a:lstStyle/>
        <a:p>
          <a:endParaRPr lang="en-US"/>
        </a:p>
      </dgm:t>
    </dgm:pt>
    <dgm:pt modelId="{B14DDAD8-5836-42D5-A87C-9938C8A95663}" type="sibTrans" cxnId="{E6A674F6-12A8-472D-8C65-E1CD82D7D764}">
      <dgm:prSet/>
      <dgm:spPr/>
      <dgm:t>
        <a:bodyPr/>
        <a:lstStyle/>
        <a:p>
          <a:endParaRPr lang="en-US"/>
        </a:p>
      </dgm:t>
    </dgm:pt>
    <dgm:pt modelId="{7F48D4FD-6CBD-4575-A85C-58761C698E1F}">
      <dgm:prSet phldrT="[Text]" custT="1"/>
      <dgm:spPr/>
      <dgm:t>
        <a:bodyPr/>
        <a:lstStyle/>
        <a:p>
          <a:r>
            <a:rPr lang="en-US" sz="1800" dirty="0" smtClean="0"/>
            <a:t>Columbia River Fisheries website (1)</a:t>
          </a:r>
          <a:endParaRPr lang="en-US" sz="1800" dirty="0"/>
        </a:p>
      </dgm:t>
    </dgm:pt>
    <dgm:pt modelId="{0B671F94-BF2F-4A83-9E13-A80AF999E64F}" type="parTrans" cxnId="{0341F99B-20A0-4BA0-A343-DC06C3F255CC}">
      <dgm:prSet/>
      <dgm:spPr/>
    </dgm:pt>
    <dgm:pt modelId="{C5DF47D7-8CC7-40B8-AC06-BDF3EECE1929}" type="sibTrans" cxnId="{0341F99B-20A0-4BA0-A343-DC06C3F255CC}">
      <dgm:prSet/>
      <dgm:spPr/>
    </dgm:pt>
    <dgm:pt modelId="{3631EF22-521A-4574-A510-898A6D5FB616}">
      <dgm:prSet phldrT="[Text]" custT="1"/>
      <dgm:spPr/>
      <dgm:t>
        <a:bodyPr/>
        <a:lstStyle/>
        <a:p>
          <a:r>
            <a:rPr lang="en-US" sz="1800" dirty="0" smtClean="0"/>
            <a:t>Columbia River Fisheries Program website (2)</a:t>
          </a:r>
          <a:endParaRPr lang="en-US" sz="1800" dirty="0"/>
        </a:p>
      </dgm:t>
    </dgm:pt>
    <dgm:pt modelId="{70E0EA6B-B9FA-4335-9926-5C97028DAA84}" type="parTrans" cxnId="{C9F6BF86-35C5-4BEB-B272-3736300627B5}">
      <dgm:prSet/>
      <dgm:spPr/>
    </dgm:pt>
    <dgm:pt modelId="{BB933F18-C271-40A3-A7AB-D387F67CF11F}" type="sibTrans" cxnId="{C9F6BF86-35C5-4BEB-B272-3736300627B5}">
      <dgm:prSet/>
      <dgm:spPr/>
    </dgm:pt>
    <dgm:pt modelId="{B171955F-9B82-4CEB-9DC3-45BC9F9EF8B5}">
      <dgm:prSet phldrT="[Text]" custT="1"/>
      <dgm:spPr/>
      <dgm:t>
        <a:bodyPr/>
        <a:lstStyle/>
        <a:p>
          <a:r>
            <a:rPr lang="en-US" sz="1800" dirty="0" smtClean="0"/>
            <a:t>Columbia River Status Reports (1)</a:t>
          </a:r>
          <a:endParaRPr lang="en-US" sz="1800" dirty="0"/>
        </a:p>
      </dgm:t>
    </dgm:pt>
    <dgm:pt modelId="{087A2EE2-A3F0-4959-BA94-144AE6A6E762}" type="parTrans" cxnId="{B3EF806C-F17F-48A6-9086-A3B8120AD65C}">
      <dgm:prSet/>
      <dgm:spPr/>
    </dgm:pt>
    <dgm:pt modelId="{1C42FDE8-42D1-430F-B7F6-A67B3A093F95}" type="sibTrans" cxnId="{B3EF806C-F17F-48A6-9086-A3B8120AD65C}">
      <dgm:prSet/>
      <dgm:spPr/>
    </dgm:pt>
    <dgm:pt modelId="{A5A2B809-67F9-4C41-93E6-FA2366292E9F}">
      <dgm:prSet phldrT="[Text]" custT="1"/>
      <dgm:spPr/>
      <dgm:t>
        <a:bodyPr/>
        <a:lstStyle/>
        <a:p>
          <a:r>
            <a:rPr lang="en-US" sz="1800" dirty="0" smtClean="0"/>
            <a:t>River and Stream Water Quality Monitoring (2)</a:t>
          </a:r>
          <a:endParaRPr lang="en-US" sz="1800" dirty="0"/>
        </a:p>
      </dgm:t>
    </dgm:pt>
    <dgm:pt modelId="{90F9BF01-1C7A-4736-A5F9-B29BCEB54D6E}" type="parTrans" cxnId="{00B62451-45D3-4502-860F-EA2F12297632}">
      <dgm:prSet/>
      <dgm:spPr/>
    </dgm:pt>
    <dgm:pt modelId="{0D770DA6-8E10-4896-9B75-2CBE903EB7C6}" type="sibTrans" cxnId="{00B62451-45D3-4502-860F-EA2F12297632}">
      <dgm:prSet/>
      <dgm:spPr/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F72FF3-AEFA-4EE1-9FE4-9164C7274EF0}" type="pres">
      <dgm:prSet presAssocID="{4F8604D8-8F24-4A45-939B-4FFDEB41DA10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C8BFFB-7389-4CA0-92F2-972300B09F00}" type="presOf" srcId="{000C7783-1E64-4592-BCAB-F07D1134F324}" destId="{27F72FF3-AEFA-4EE1-9FE4-9164C7274EF0}" srcOrd="0" destOrd="1" presId="urn:microsoft.com/office/officeart/2005/8/layout/hList6"/>
    <dgm:cxn modelId="{B6013DC1-9A46-477B-862E-5D75F1969187}" type="presOf" srcId="{CF73C2D2-74E9-4838-8062-740E23D67129}" destId="{27F72FF3-AEFA-4EE1-9FE4-9164C7274EF0}" srcOrd="0" destOrd="3" presId="urn:microsoft.com/office/officeart/2005/8/layout/hList6"/>
    <dgm:cxn modelId="{4F5A4C5D-0B12-4EBA-BFCF-53BA4F0793FD}" type="presOf" srcId="{44EB7A9D-7FD6-4D15-AEE4-25A03CBF2ABD}" destId="{27F72FF3-AEFA-4EE1-9FE4-9164C7274EF0}" srcOrd="0" destOrd="14" presId="urn:microsoft.com/office/officeart/2005/8/layout/hList6"/>
    <dgm:cxn modelId="{8DFD3344-0D9A-4680-B734-8DBE7B4C0AF1}" type="presOf" srcId="{F2E52854-790F-4B71-84DA-55C9DB55C1AB}" destId="{27F72FF3-AEFA-4EE1-9FE4-9164C7274EF0}" srcOrd="0" destOrd="11" presId="urn:microsoft.com/office/officeart/2005/8/layout/hList6"/>
    <dgm:cxn modelId="{E501A08B-416E-4A20-B772-666B5D981651}" srcId="{000C7783-1E64-4592-BCAB-F07D1134F324}" destId="{CF73C2D2-74E9-4838-8062-740E23D67129}" srcOrd="1" destOrd="0" parTransId="{25B97266-C781-4C26-9372-A9D614AB2A57}" sibTransId="{44757648-8A5A-4FA3-9FB6-BE107AFF021E}"/>
    <dgm:cxn modelId="{0341F99B-20A0-4BA0-A343-DC06C3F255CC}" srcId="{14C45D94-E522-4D2A-B6B4-E24E1B772D32}" destId="{7F48D4FD-6CBD-4575-A85C-58761C698E1F}" srcOrd="1" destOrd="0" parTransId="{0B671F94-BF2F-4A83-9E13-A80AF999E64F}" sibTransId="{C5DF47D7-8CC7-40B8-AC06-BDF3EECE1929}"/>
    <dgm:cxn modelId="{4B20841F-CC4A-41A4-8DE0-1B546EE50626}" srcId="{32F2F0E4-FD86-4E6F-AA46-0C10C25F4B1F}" destId="{0AA10127-4C7E-4723-B6FF-BC6DB819E860}" srcOrd="2" destOrd="0" parTransId="{1BFB5DC8-0D5E-47BB-AF19-C873F1D41944}" sibTransId="{9A38D2FD-5637-4295-8C3A-0428057A5BE8}"/>
    <dgm:cxn modelId="{E6D3EB93-6276-414B-8AEA-F60922E0E615}" type="presOf" srcId="{4F8604D8-8F24-4A45-939B-4FFDEB41DA10}" destId="{27F72FF3-AEFA-4EE1-9FE4-9164C7274EF0}" srcOrd="0" destOrd="0" presId="urn:microsoft.com/office/officeart/2005/8/layout/hList6"/>
    <dgm:cxn modelId="{C9F6BF86-35C5-4BEB-B272-3736300627B5}" srcId="{32F2F0E4-FD86-4E6F-AA46-0C10C25F4B1F}" destId="{3631EF22-521A-4574-A510-898A6D5FB616}" srcOrd="0" destOrd="0" parTransId="{70E0EA6B-B9FA-4335-9926-5C97028DAA84}" sibTransId="{BB933F18-C271-40A3-A7AB-D387F67CF11F}"/>
    <dgm:cxn modelId="{7B05546C-B501-4A08-A621-B3B12B215470}" srcId="{4F8604D8-8F24-4A45-939B-4FFDEB41DA10}" destId="{000C7783-1E64-4592-BCAB-F07D1134F324}" srcOrd="0" destOrd="0" parTransId="{D921FD6A-2445-4686-95BE-355C24D90AB5}" sibTransId="{2CF7FC5B-C976-4AF0-8DF2-2CACA0EBF394}"/>
    <dgm:cxn modelId="{3903708D-74B8-4D9C-9AC1-332C90E85EF7}" srcId="{E1550FCA-9C46-42AC-B134-A492893A4CAB}" destId="{4F8604D8-8F24-4A45-939B-4FFDEB41DA10}" srcOrd="0" destOrd="0" parTransId="{AD44B923-8772-4FC2-869F-723CF57747BD}" sibTransId="{6CF10FCD-3556-46FD-A0CE-31B2ACC4B634}"/>
    <dgm:cxn modelId="{ED6D336A-CFC4-492A-8EBD-0CCB05142902}" type="presOf" srcId="{14C45D94-E522-4D2A-B6B4-E24E1B772D32}" destId="{27F72FF3-AEFA-4EE1-9FE4-9164C7274EF0}" srcOrd="0" destOrd="10" presId="urn:microsoft.com/office/officeart/2005/8/layout/hList6"/>
    <dgm:cxn modelId="{E52DC8E0-04D7-4634-9429-5FBEE4E047C4}" type="presOf" srcId="{96BBB38A-F309-4292-88DC-435BE3C6F127}" destId="{27F72FF3-AEFA-4EE1-9FE4-9164C7274EF0}" srcOrd="0" destOrd="9" presId="urn:microsoft.com/office/officeart/2005/8/layout/hList6"/>
    <dgm:cxn modelId="{8321C8A6-BA7C-4CFF-BC39-282EDC7EE2E0}" srcId="{32F2F0E4-FD86-4E6F-AA46-0C10C25F4B1F}" destId="{96BBB38A-F309-4292-88DC-435BE3C6F127}" srcOrd="3" destOrd="0" parTransId="{7E2BEDAD-40C7-4C70-B3D1-58140C8F52B6}" sibTransId="{25A0D194-AE56-4F2A-AA61-94E8D11F0CBD}"/>
    <dgm:cxn modelId="{7DB137E3-8F5E-44EA-A400-0A9DAB572592}" srcId="{14C45D94-E522-4D2A-B6B4-E24E1B772D32}" destId="{44EB7A9D-7FD6-4D15-AEE4-25A03CBF2ABD}" srcOrd="3" destOrd="0" parTransId="{D1BC2313-8E91-4B97-88EE-6F222EEC40FA}" sibTransId="{848E8E28-2643-487C-87FE-35A3E7F5A9CE}"/>
    <dgm:cxn modelId="{0F2B50FF-C737-4B21-9A60-AB4B1D9F38EB}" type="presOf" srcId="{05E39FE0-BEFF-4E61-9C57-AFEC1EE14A3E}" destId="{27F72FF3-AEFA-4EE1-9FE4-9164C7274EF0}" srcOrd="0" destOrd="4" presId="urn:microsoft.com/office/officeart/2005/8/layout/hList6"/>
    <dgm:cxn modelId="{4AA677EA-F8C7-4818-801D-8A46B33D3E21}" srcId="{4F8604D8-8F24-4A45-939B-4FFDEB41DA10}" destId="{32F2F0E4-FD86-4E6F-AA46-0C10C25F4B1F}" srcOrd="1" destOrd="0" parTransId="{93F2A0D6-150B-4733-AA47-D85A548042B0}" sibTransId="{CE33960D-3727-4DD9-B86E-94479C0B83A9}"/>
    <dgm:cxn modelId="{60C79AA9-FA9E-4DB9-B93D-74F0D0495B76}" srcId="{000C7783-1E64-4592-BCAB-F07D1134F324}" destId="{69CBC3EB-3134-4671-8F17-942B5F8F682E}" srcOrd="0" destOrd="0" parTransId="{62E0A9BA-B9ED-4B06-A113-844D7E27FED6}" sibTransId="{EE04CEDE-715B-44A8-AE7F-4EF7B8CA8FE6}"/>
    <dgm:cxn modelId="{C628E54D-D642-4CA1-994F-8FB1847FF44E}" type="presOf" srcId="{3631EF22-521A-4574-A510-898A6D5FB616}" destId="{27F72FF3-AEFA-4EE1-9FE4-9164C7274EF0}" srcOrd="0" destOrd="6" presId="urn:microsoft.com/office/officeart/2005/8/layout/hList6"/>
    <dgm:cxn modelId="{4A4DE6EE-D2F0-4057-A51F-9A8161DF8CDC}" type="presOf" srcId="{32F2F0E4-FD86-4E6F-AA46-0C10C25F4B1F}" destId="{27F72FF3-AEFA-4EE1-9FE4-9164C7274EF0}" srcOrd="0" destOrd="5" presId="urn:microsoft.com/office/officeart/2005/8/layout/hList6"/>
    <dgm:cxn modelId="{575F39A5-2096-4D00-BB39-C0FF887071D2}" type="presOf" srcId="{B171955F-9B82-4CEB-9DC3-45BC9F9EF8B5}" destId="{27F72FF3-AEFA-4EE1-9FE4-9164C7274EF0}" srcOrd="0" destOrd="7" presId="urn:microsoft.com/office/officeart/2005/8/layout/hList6"/>
    <dgm:cxn modelId="{B3EF806C-F17F-48A6-9086-A3B8120AD65C}" srcId="{32F2F0E4-FD86-4E6F-AA46-0C10C25F4B1F}" destId="{B171955F-9B82-4CEB-9DC3-45BC9F9EF8B5}" srcOrd="1" destOrd="0" parTransId="{087A2EE2-A3F0-4959-BA94-144AE6A6E762}" sibTransId="{1C42FDE8-42D1-430F-B7F6-A67B3A093F95}"/>
    <dgm:cxn modelId="{00B62451-45D3-4502-860F-EA2F12297632}" srcId="{14C45D94-E522-4D2A-B6B4-E24E1B772D32}" destId="{A5A2B809-67F9-4C41-93E6-FA2366292E9F}" srcOrd="2" destOrd="0" parTransId="{90F9BF01-1C7A-4736-A5F9-B29BCEB54D6E}" sibTransId="{0D770DA6-8E10-4896-9B75-2CBE903EB7C6}"/>
    <dgm:cxn modelId="{14C35C9D-E7A9-4F84-9D4F-6290BC6B7FE4}" type="presOf" srcId="{0AA10127-4C7E-4723-B6FF-BC6DB819E860}" destId="{27F72FF3-AEFA-4EE1-9FE4-9164C7274EF0}" srcOrd="0" destOrd="8" presId="urn:microsoft.com/office/officeart/2005/8/layout/hList6"/>
    <dgm:cxn modelId="{2497A6F5-0DD8-4BC5-A179-98BB000C4598}" srcId="{14C45D94-E522-4D2A-B6B4-E24E1B772D32}" destId="{A697B68B-9019-409A-A360-94862CE5E533}" srcOrd="4" destOrd="0" parTransId="{09C06E9A-8358-4BFC-BB11-E63CE588D672}" sibTransId="{7B9CE0C6-77A0-48EB-9019-197F4553899D}"/>
    <dgm:cxn modelId="{3701CA97-DB76-4595-BF21-9E66BB3ABC7C}" type="presOf" srcId="{A5A2B809-67F9-4C41-93E6-FA2366292E9F}" destId="{27F72FF3-AEFA-4EE1-9FE4-9164C7274EF0}" srcOrd="0" destOrd="13" presId="urn:microsoft.com/office/officeart/2005/8/layout/hList6"/>
    <dgm:cxn modelId="{2847FD8A-F9BD-4AD2-B145-4E155E006D63}" type="presOf" srcId="{A697B68B-9019-409A-A360-94862CE5E533}" destId="{27F72FF3-AEFA-4EE1-9FE4-9164C7274EF0}" srcOrd="0" destOrd="15" presId="urn:microsoft.com/office/officeart/2005/8/layout/hList6"/>
    <dgm:cxn modelId="{A2BFEB66-A347-46A3-B82A-5499678412A5}" type="presOf" srcId="{69CBC3EB-3134-4671-8F17-942B5F8F682E}" destId="{27F72FF3-AEFA-4EE1-9FE4-9164C7274EF0}" srcOrd="0" destOrd="2" presId="urn:microsoft.com/office/officeart/2005/8/layout/hList6"/>
    <dgm:cxn modelId="{87A0C26D-528A-438C-9203-31286FDDB764}" type="presOf" srcId="{E1550FCA-9C46-42AC-B134-A492893A4CAB}" destId="{018A7861-E109-412F-AFCE-5D175B256326}" srcOrd="0" destOrd="0" presId="urn:microsoft.com/office/officeart/2005/8/layout/hList6"/>
    <dgm:cxn modelId="{ABAA5335-D20F-4BF7-898A-C60B21052B80}" srcId="{14C45D94-E522-4D2A-B6B4-E24E1B772D32}" destId="{F2E52854-790F-4B71-84DA-55C9DB55C1AB}" srcOrd="0" destOrd="0" parTransId="{CDC3C570-E0FB-4F9A-9549-536396F5909F}" sibTransId="{831AEB34-0D41-47B3-9C18-0CB378EDA0DB}"/>
    <dgm:cxn modelId="{E6A674F6-12A8-472D-8C65-E1CD82D7D764}" srcId="{000C7783-1E64-4592-BCAB-F07D1134F324}" destId="{05E39FE0-BEFF-4E61-9C57-AFEC1EE14A3E}" srcOrd="2" destOrd="0" parTransId="{598DF542-36B2-4C88-80A7-234CBA427402}" sibTransId="{B14DDAD8-5836-42D5-A87C-9938C8A95663}"/>
    <dgm:cxn modelId="{AF203E13-DC7D-469B-9DE5-55929A1D5C6C}" srcId="{4F8604D8-8F24-4A45-939B-4FFDEB41DA10}" destId="{14C45D94-E522-4D2A-B6B4-E24E1B772D32}" srcOrd="2" destOrd="0" parTransId="{D61D18BA-A687-4499-9309-A5060A88F490}" sibTransId="{61FB5131-7022-434F-ADFC-BC9AD6898697}"/>
    <dgm:cxn modelId="{358305E4-D4C5-4A9D-BA9A-E02DB1ACA07C}" type="presOf" srcId="{7F48D4FD-6CBD-4575-A85C-58761C698E1F}" destId="{27F72FF3-AEFA-4EE1-9FE4-9164C7274EF0}" srcOrd="0" destOrd="12" presId="urn:microsoft.com/office/officeart/2005/8/layout/hList6"/>
    <dgm:cxn modelId="{D8D57107-D253-47C1-991F-8B0B78CB8C92}" type="presParOf" srcId="{018A7861-E109-412F-AFCE-5D175B256326}" destId="{27F72FF3-AEFA-4EE1-9FE4-9164C7274EF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C58A4E-AEF0-4100-A2B2-78FD1B24B542}">
      <dgm:prSet phldrT="[Text]" custT="1"/>
      <dgm:spPr/>
      <dgm:t>
        <a:bodyPr/>
        <a:lstStyle/>
        <a:p>
          <a:r>
            <a:rPr lang="en-US" sz="2000" dirty="0" smtClean="0"/>
            <a:t>Federal</a:t>
          </a:r>
          <a:endParaRPr lang="en-US" sz="2000" dirty="0"/>
        </a:p>
      </dgm:t>
    </dgm:pt>
    <dgm:pt modelId="{771BDA8B-DE74-415B-9E37-CA7648E916E8}" type="parTrans" cxnId="{2568B391-6913-4501-8001-6A56BE603DA5}">
      <dgm:prSet/>
      <dgm:spPr/>
      <dgm:t>
        <a:bodyPr/>
        <a:lstStyle/>
        <a:p>
          <a:endParaRPr lang="en-US"/>
        </a:p>
      </dgm:t>
    </dgm:pt>
    <dgm:pt modelId="{2B406C2E-177B-4C4C-AD8C-9953C36DD452}" type="sibTrans" cxnId="{2568B391-6913-4501-8001-6A56BE603DA5}">
      <dgm:prSet/>
      <dgm:spPr/>
      <dgm:t>
        <a:bodyPr/>
        <a:lstStyle/>
        <a:p>
          <a:endParaRPr lang="en-US"/>
        </a:p>
      </dgm:t>
    </dgm:pt>
    <dgm:pt modelId="{9636DDD9-9A61-4104-8F03-E8990346FC0F}">
      <dgm:prSet phldrT="[Text]" custT="1"/>
      <dgm:spPr/>
      <dgm:t>
        <a:bodyPr/>
        <a:lstStyle/>
        <a:p>
          <a:r>
            <a:rPr lang="en-US" sz="1600" dirty="0" smtClean="0"/>
            <a:t>NOAA</a:t>
          </a:r>
          <a:endParaRPr lang="en-US" sz="1600" dirty="0"/>
        </a:p>
      </dgm:t>
    </dgm:pt>
    <dgm:pt modelId="{5B27DABD-7367-4557-9F6C-4FB55488283E}" type="parTrans" cxnId="{23A5750A-39AF-45EA-8064-429A74D884A9}">
      <dgm:prSet/>
      <dgm:spPr/>
      <dgm:t>
        <a:bodyPr/>
        <a:lstStyle/>
        <a:p>
          <a:endParaRPr lang="en-US"/>
        </a:p>
      </dgm:t>
    </dgm:pt>
    <dgm:pt modelId="{F07DD99A-1C8A-4B54-8F28-F70A8469B631}" type="sibTrans" cxnId="{23A5750A-39AF-45EA-8064-429A74D884A9}">
      <dgm:prSet/>
      <dgm:spPr/>
      <dgm:t>
        <a:bodyPr/>
        <a:lstStyle/>
        <a:p>
          <a:endParaRPr lang="en-US"/>
        </a:p>
      </dgm:t>
    </dgm:pt>
    <dgm:pt modelId="{8CD1052C-2441-444C-B898-6FDE5ECFB677}">
      <dgm:prSet phldrT="[Text]" custT="1"/>
      <dgm:spPr/>
      <dgm:t>
        <a:bodyPr/>
        <a:lstStyle/>
        <a:p>
          <a:r>
            <a:rPr lang="en-US" sz="1600" dirty="0" smtClean="0"/>
            <a:t>Status, Trend, and Effectiveness Monitoring Data Bank (10)</a:t>
          </a:r>
          <a:endParaRPr lang="en-US" sz="1600" dirty="0"/>
        </a:p>
      </dgm:t>
    </dgm:pt>
    <dgm:pt modelId="{41D326AD-4137-4692-B580-58FC407B371E}" type="parTrans" cxnId="{27D1C98B-300B-4852-A5EC-588E4DBA81A2}">
      <dgm:prSet/>
      <dgm:spPr/>
      <dgm:t>
        <a:bodyPr/>
        <a:lstStyle/>
        <a:p>
          <a:endParaRPr lang="en-US"/>
        </a:p>
      </dgm:t>
    </dgm:pt>
    <dgm:pt modelId="{02847D0B-88AD-4ADF-B68A-09634676514A}" type="sibTrans" cxnId="{27D1C98B-300B-4852-A5EC-588E4DBA81A2}">
      <dgm:prSet/>
      <dgm:spPr/>
      <dgm:t>
        <a:bodyPr/>
        <a:lstStyle/>
        <a:p>
          <a:endParaRPr lang="en-US"/>
        </a:p>
      </dgm:t>
    </dgm:pt>
    <dgm:pt modelId="{84930627-B67B-4A53-8BD2-0F70E05EF63A}">
      <dgm:prSet phldrT="[Text]" custT="1"/>
      <dgm:spPr/>
      <dgm:t>
        <a:bodyPr/>
        <a:lstStyle/>
        <a:p>
          <a:r>
            <a:rPr lang="en-US" sz="1600" dirty="0" smtClean="0"/>
            <a:t>Stephen Phelps Allele Nomenclature (2)</a:t>
          </a:r>
          <a:endParaRPr lang="en-US" sz="1600" dirty="0"/>
        </a:p>
      </dgm:t>
    </dgm:pt>
    <dgm:pt modelId="{7A12AB1E-37FE-491F-BDE1-2A576F89A4A1}" type="parTrans" cxnId="{5FE6AC02-B200-48F4-843E-42CB80201F1B}">
      <dgm:prSet/>
      <dgm:spPr/>
      <dgm:t>
        <a:bodyPr/>
        <a:lstStyle/>
        <a:p>
          <a:endParaRPr lang="en-US"/>
        </a:p>
      </dgm:t>
    </dgm:pt>
    <dgm:pt modelId="{647DC628-7D1D-4F8D-A199-5AE3AB7A912B}" type="sibTrans" cxnId="{5FE6AC02-B200-48F4-843E-42CB80201F1B}">
      <dgm:prSet/>
      <dgm:spPr/>
      <dgm:t>
        <a:bodyPr/>
        <a:lstStyle/>
        <a:p>
          <a:endParaRPr lang="en-US"/>
        </a:p>
      </dgm:t>
    </dgm:pt>
    <dgm:pt modelId="{32D85CC8-97D9-4780-AD24-3BDA51F7F16B}">
      <dgm:prSet phldrT="[Text]" custT="1"/>
      <dgm:spPr/>
      <dgm:t>
        <a:bodyPr/>
        <a:lstStyle/>
        <a:p>
          <a:r>
            <a:rPr lang="en-US" sz="1600" dirty="0" smtClean="0"/>
            <a:t>USGS</a:t>
          </a:r>
          <a:endParaRPr lang="en-US" sz="1600" dirty="0"/>
        </a:p>
      </dgm:t>
    </dgm:pt>
    <dgm:pt modelId="{5677A7EC-AA1F-48BD-8FDC-A1EA791A42BD}" type="parTrans" cxnId="{C4DE5D90-B4CE-437D-80D6-C26BBF5C4A5D}">
      <dgm:prSet/>
      <dgm:spPr/>
      <dgm:t>
        <a:bodyPr/>
        <a:lstStyle/>
        <a:p>
          <a:endParaRPr lang="en-US"/>
        </a:p>
      </dgm:t>
    </dgm:pt>
    <dgm:pt modelId="{368EE0A1-DB13-44E8-BA70-C691F1B7EFAC}" type="sibTrans" cxnId="{C4DE5D90-B4CE-437D-80D6-C26BBF5C4A5D}">
      <dgm:prSet/>
      <dgm:spPr/>
      <dgm:t>
        <a:bodyPr/>
        <a:lstStyle/>
        <a:p>
          <a:endParaRPr lang="en-US"/>
        </a:p>
      </dgm:t>
    </dgm:pt>
    <dgm:pt modelId="{DCB48D41-3B71-414D-9C10-D1A402523D86}">
      <dgm:prSet phldrT="[Text]" custT="1"/>
      <dgm:spPr/>
      <dgm:t>
        <a:bodyPr/>
        <a:lstStyle/>
        <a:p>
          <a:r>
            <a:rPr lang="en-US" sz="1600" dirty="0" smtClean="0"/>
            <a:t>Gauging Stations (4)</a:t>
          </a:r>
          <a:endParaRPr lang="en-US" sz="1600" dirty="0"/>
        </a:p>
      </dgm:t>
    </dgm:pt>
    <dgm:pt modelId="{2DA93DFB-8F3B-448F-87ED-EF7EBBA83810}" type="parTrans" cxnId="{3D26644D-CE09-454F-98BE-19726F168BEA}">
      <dgm:prSet/>
      <dgm:spPr/>
      <dgm:t>
        <a:bodyPr/>
        <a:lstStyle/>
        <a:p>
          <a:endParaRPr lang="en-US"/>
        </a:p>
      </dgm:t>
    </dgm:pt>
    <dgm:pt modelId="{DB852862-70C8-40E3-8249-73E42E662996}" type="sibTrans" cxnId="{3D26644D-CE09-454F-98BE-19726F168BEA}">
      <dgm:prSet/>
      <dgm:spPr/>
      <dgm:t>
        <a:bodyPr/>
        <a:lstStyle/>
        <a:p>
          <a:endParaRPr lang="en-US"/>
        </a:p>
      </dgm:t>
    </dgm:pt>
    <dgm:pt modelId="{C6029798-68C8-4FAF-B171-3616E7143CF8}">
      <dgm:prSet phldrT="[Text]" custT="1"/>
      <dgm:spPr/>
      <dgm:t>
        <a:bodyPr/>
        <a:lstStyle/>
        <a:p>
          <a:r>
            <a:rPr lang="en-US" sz="1600" dirty="0" smtClean="0"/>
            <a:t>Coastal Services Center (1)</a:t>
          </a:r>
          <a:endParaRPr lang="en-US" sz="1600" dirty="0"/>
        </a:p>
      </dgm:t>
    </dgm:pt>
    <dgm:pt modelId="{87D080FD-D654-4D05-B2A9-9B591ACDC27B}" type="parTrans" cxnId="{1A4B8679-F0B8-40B3-992B-2291FA268F2A}">
      <dgm:prSet/>
      <dgm:spPr/>
      <dgm:t>
        <a:bodyPr/>
        <a:lstStyle/>
        <a:p>
          <a:endParaRPr lang="en-US"/>
        </a:p>
      </dgm:t>
    </dgm:pt>
    <dgm:pt modelId="{5F3BE9D2-0DA1-4442-9E52-711B6C0B9FEC}" type="sibTrans" cxnId="{1A4B8679-F0B8-40B3-992B-2291FA268F2A}">
      <dgm:prSet/>
      <dgm:spPr/>
      <dgm:t>
        <a:bodyPr/>
        <a:lstStyle/>
        <a:p>
          <a:endParaRPr lang="en-US"/>
        </a:p>
      </dgm:t>
    </dgm:pt>
    <dgm:pt modelId="{1A4D2B45-B73C-41D0-9A86-7EA8B8FF2994}">
      <dgm:prSet phldrT="[Text]" custT="1"/>
      <dgm:spPr/>
      <dgm:t>
        <a:bodyPr/>
        <a:lstStyle/>
        <a:p>
          <a:r>
            <a:rPr lang="en-US" sz="1600" dirty="0" smtClean="0"/>
            <a:t>Water Quality Online Data (1)</a:t>
          </a:r>
          <a:endParaRPr lang="en-US" sz="1600" dirty="0"/>
        </a:p>
      </dgm:t>
    </dgm:pt>
    <dgm:pt modelId="{051D62E4-382F-4394-88DE-F6C8D62B2BC3}" type="parTrans" cxnId="{FD30A3C0-D591-4FFE-81ED-3C8634B5FBB2}">
      <dgm:prSet/>
      <dgm:spPr/>
      <dgm:t>
        <a:bodyPr/>
        <a:lstStyle/>
        <a:p>
          <a:endParaRPr lang="en-US"/>
        </a:p>
      </dgm:t>
    </dgm:pt>
    <dgm:pt modelId="{A9AE43B2-12E6-464D-ABA4-9E380F45AC8D}" type="sibTrans" cxnId="{FD30A3C0-D591-4FFE-81ED-3C8634B5FBB2}">
      <dgm:prSet/>
      <dgm:spPr/>
      <dgm:t>
        <a:bodyPr/>
        <a:lstStyle/>
        <a:p>
          <a:endParaRPr lang="en-US"/>
        </a:p>
      </dgm:t>
    </dgm:pt>
    <dgm:pt modelId="{4D0883CE-B51B-4AFA-B9D3-45F1B7D11154}">
      <dgm:prSet phldrT="[Text]" custT="1"/>
      <dgm:spPr/>
      <dgm:t>
        <a:bodyPr/>
        <a:lstStyle/>
        <a:p>
          <a:r>
            <a:rPr lang="en-US" sz="1600" dirty="0" smtClean="0"/>
            <a:t>National Weather Information System (2)</a:t>
          </a:r>
          <a:endParaRPr lang="en-US" sz="1600" dirty="0"/>
        </a:p>
      </dgm:t>
    </dgm:pt>
    <dgm:pt modelId="{7DFB1992-FC4B-4F2A-AB1F-FB9B8A0684F8}" type="parTrans" cxnId="{5CF11D74-52EF-4BC6-8402-9693A13F4014}">
      <dgm:prSet/>
      <dgm:spPr/>
      <dgm:t>
        <a:bodyPr/>
        <a:lstStyle/>
        <a:p>
          <a:endParaRPr lang="en-US"/>
        </a:p>
      </dgm:t>
    </dgm:pt>
    <dgm:pt modelId="{82E03CA4-CDC7-401C-8FA7-022AEE67048E}" type="sibTrans" cxnId="{5CF11D74-52EF-4BC6-8402-9693A13F4014}">
      <dgm:prSet/>
      <dgm:spPr/>
      <dgm:t>
        <a:bodyPr/>
        <a:lstStyle/>
        <a:p>
          <a:endParaRPr lang="en-US"/>
        </a:p>
      </dgm:t>
    </dgm:pt>
    <dgm:pt modelId="{71B7C405-E71A-431D-BFAA-C567C8249FC4}">
      <dgm:prSet phldrT="[Text]" custT="1"/>
      <dgm:spPr/>
      <dgm:t>
        <a:bodyPr/>
        <a:lstStyle/>
        <a:p>
          <a:r>
            <a:rPr lang="en-US" sz="1600" dirty="0" smtClean="0"/>
            <a:t>Columbia Basin Water Quality (1)</a:t>
          </a:r>
          <a:endParaRPr lang="en-US" sz="1600" dirty="0"/>
        </a:p>
      </dgm:t>
    </dgm:pt>
    <dgm:pt modelId="{A4E8D395-4C2F-4680-A528-4F143A8D2C36}" type="parTrans" cxnId="{B36B4191-0D79-4BF0-9210-5CD5873E604F}">
      <dgm:prSet/>
      <dgm:spPr/>
      <dgm:t>
        <a:bodyPr/>
        <a:lstStyle/>
        <a:p>
          <a:endParaRPr lang="en-US"/>
        </a:p>
      </dgm:t>
    </dgm:pt>
    <dgm:pt modelId="{4D816425-5FBE-4CE5-889F-BFD02F4E6415}" type="sibTrans" cxnId="{B36B4191-0D79-4BF0-9210-5CD5873E604F}">
      <dgm:prSet/>
      <dgm:spPr/>
      <dgm:t>
        <a:bodyPr/>
        <a:lstStyle/>
        <a:p>
          <a:endParaRPr lang="en-US"/>
        </a:p>
      </dgm:t>
    </dgm:pt>
    <dgm:pt modelId="{85DC075E-D547-4B31-AA4A-4A3D6B513259}">
      <dgm:prSet phldrT="[Text]" custT="1"/>
      <dgm:spPr/>
      <dgm:t>
        <a:bodyPr/>
        <a:lstStyle/>
        <a:p>
          <a:r>
            <a:rPr lang="en-US" sz="1600" dirty="0" smtClean="0"/>
            <a:t>Restoration Center (2)</a:t>
          </a:r>
          <a:endParaRPr lang="en-US" sz="1600" dirty="0"/>
        </a:p>
      </dgm:t>
    </dgm:pt>
    <dgm:pt modelId="{71BC5E4E-7465-4234-B108-C47E593A4A56}" type="parTrans" cxnId="{916DA53A-C482-4D08-A904-864A2E73F575}">
      <dgm:prSet/>
      <dgm:spPr/>
      <dgm:t>
        <a:bodyPr/>
        <a:lstStyle/>
        <a:p>
          <a:endParaRPr lang="en-US"/>
        </a:p>
      </dgm:t>
    </dgm:pt>
    <dgm:pt modelId="{F569515F-7366-4467-92E2-7302A3F729F2}" type="sibTrans" cxnId="{916DA53A-C482-4D08-A904-864A2E73F575}">
      <dgm:prSet/>
      <dgm:spPr/>
      <dgm:t>
        <a:bodyPr/>
        <a:lstStyle/>
        <a:p>
          <a:endParaRPr lang="en-US"/>
        </a:p>
      </dgm:t>
    </dgm:pt>
    <dgm:pt modelId="{E394FD45-CBEA-44F2-BD04-4DC0B96565D8}">
      <dgm:prSet phldrT="[Text]" custT="1"/>
      <dgm:spPr/>
      <dgm:t>
        <a:bodyPr/>
        <a:lstStyle/>
        <a:p>
          <a:r>
            <a:rPr lang="en-US" sz="1600" dirty="0" smtClean="0"/>
            <a:t>Ocean Indicators Tool (1)</a:t>
          </a:r>
          <a:endParaRPr lang="en-US" sz="1600" dirty="0"/>
        </a:p>
      </dgm:t>
    </dgm:pt>
    <dgm:pt modelId="{0350BC92-4BB7-441C-90AB-191C6CD2BBB4}" type="parTrans" cxnId="{B6469F73-293E-4789-97BD-6701CAE16418}">
      <dgm:prSet/>
      <dgm:spPr/>
      <dgm:t>
        <a:bodyPr/>
        <a:lstStyle/>
        <a:p>
          <a:endParaRPr lang="en-US"/>
        </a:p>
      </dgm:t>
    </dgm:pt>
    <dgm:pt modelId="{AE077D50-A068-4814-A833-CE4D0BF10179}" type="sibTrans" cxnId="{B6469F73-293E-4789-97BD-6701CAE16418}">
      <dgm:prSet/>
      <dgm:spPr/>
      <dgm:t>
        <a:bodyPr/>
        <a:lstStyle/>
        <a:p>
          <a:endParaRPr lang="en-US"/>
        </a:p>
      </dgm:t>
    </dgm:pt>
    <dgm:pt modelId="{B1618E9C-0B14-4A0F-989E-56F66E536E75}">
      <dgm:prSet phldrT="[Text]" custT="1"/>
      <dgm:spPr/>
      <dgm:t>
        <a:bodyPr/>
        <a:lstStyle/>
        <a:p>
          <a:r>
            <a:rPr lang="en-US" sz="1600" dirty="0" smtClean="0"/>
            <a:t>DFO</a:t>
          </a:r>
          <a:endParaRPr lang="en-US" sz="1600" dirty="0"/>
        </a:p>
      </dgm:t>
    </dgm:pt>
    <dgm:pt modelId="{9A758817-10AF-47C0-8D4A-C5D2D630BE26}" type="parTrans" cxnId="{367A044F-60BA-47D3-9F07-9782B36B9372}">
      <dgm:prSet/>
      <dgm:spPr/>
      <dgm:t>
        <a:bodyPr/>
        <a:lstStyle/>
        <a:p>
          <a:endParaRPr lang="en-US"/>
        </a:p>
      </dgm:t>
    </dgm:pt>
    <dgm:pt modelId="{DDB69BCF-3C93-4FDC-BFBA-188F33735B3E}" type="sibTrans" cxnId="{367A044F-60BA-47D3-9F07-9782B36B9372}">
      <dgm:prSet/>
      <dgm:spPr/>
      <dgm:t>
        <a:bodyPr/>
        <a:lstStyle/>
        <a:p>
          <a:endParaRPr lang="en-US"/>
        </a:p>
      </dgm:t>
    </dgm:pt>
    <dgm:pt modelId="{64A33251-9D83-44CC-BBEF-0F89B3EA9E6A}">
      <dgm:prSet phldrT="[Text]" custT="1"/>
      <dgm:spPr/>
      <dgm:t>
        <a:bodyPr/>
        <a:lstStyle/>
        <a:p>
          <a:r>
            <a:rPr lang="en-US" sz="1600" dirty="0" smtClean="0"/>
            <a:t>Pacific Marine Database (1)</a:t>
          </a:r>
          <a:endParaRPr lang="en-US" sz="1600" dirty="0"/>
        </a:p>
      </dgm:t>
    </dgm:pt>
    <dgm:pt modelId="{E9C2D12E-4975-4217-A5CD-580F225C90AE}" type="parTrans" cxnId="{30E4132E-C256-403E-A85A-08D74285743D}">
      <dgm:prSet/>
      <dgm:spPr/>
      <dgm:t>
        <a:bodyPr/>
        <a:lstStyle/>
        <a:p>
          <a:endParaRPr lang="en-US"/>
        </a:p>
      </dgm:t>
    </dgm:pt>
    <dgm:pt modelId="{7A1E4C90-5E14-4A19-A380-728153CA767F}" type="sibTrans" cxnId="{30E4132E-C256-403E-A85A-08D74285743D}">
      <dgm:prSet/>
      <dgm:spPr/>
      <dgm:t>
        <a:bodyPr/>
        <a:lstStyle/>
        <a:p>
          <a:endParaRPr lang="en-US"/>
        </a:p>
      </dgm:t>
    </dgm:pt>
    <dgm:pt modelId="{B9A5D384-18B1-4B6A-876B-CC9C1266FCE5}">
      <dgm:prSet phldrT="[Text]" custT="1"/>
      <dgm:spPr/>
      <dgm:t>
        <a:bodyPr/>
        <a:lstStyle/>
        <a:p>
          <a:endParaRPr lang="en-US" sz="1600" dirty="0"/>
        </a:p>
      </dgm:t>
    </dgm:pt>
    <dgm:pt modelId="{E5BA9996-1695-4E7A-ADEA-A7092B32CC81}" type="parTrans" cxnId="{EEF9422F-6484-41AE-8B3D-CD77E7F800B0}">
      <dgm:prSet/>
      <dgm:spPr/>
      <dgm:t>
        <a:bodyPr/>
        <a:lstStyle/>
        <a:p>
          <a:endParaRPr lang="en-US"/>
        </a:p>
      </dgm:t>
    </dgm:pt>
    <dgm:pt modelId="{B522D7F1-A90A-4F7A-930B-2470BCCAF656}" type="sibTrans" cxnId="{EEF9422F-6484-41AE-8B3D-CD77E7F800B0}">
      <dgm:prSet/>
      <dgm:spPr/>
      <dgm:t>
        <a:bodyPr/>
        <a:lstStyle/>
        <a:p>
          <a:endParaRPr lang="en-US"/>
        </a:p>
      </dgm:t>
    </dgm:pt>
    <dgm:pt modelId="{B26EF66C-1A5F-4962-AEBB-8BCA2BE6D98D}">
      <dgm:prSet phldrT="[Text]" custT="1"/>
      <dgm:spPr/>
      <dgm:t>
        <a:bodyPr/>
        <a:lstStyle/>
        <a:p>
          <a:r>
            <a:rPr lang="en-US" sz="1600" dirty="0" smtClean="0"/>
            <a:t>Zooplankton Database (1)</a:t>
          </a:r>
          <a:endParaRPr lang="en-US" sz="1600" dirty="0"/>
        </a:p>
      </dgm:t>
    </dgm:pt>
    <dgm:pt modelId="{52A2D1D7-BEE0-404C-AA93-65B4CDE49F78}" type="parTrans" cxnId="{99FC7542-13E5-461D-AA63-93418DC65AF3}">
      <dgm:prSet/>
      <dgm:spPr/>
      <dgm:t>
        <a:bodyPr/>
        <a:lstStyle/>
        <a:p>
          <a:endParaRPr lang="en-US"/>
        </a:p>
      </dgm:t>
    </dgm:pt>
    <dgm:pt modelId="{4EBF554C-4CD1-4362-883A-E950DEA9F8D4}" type="sibTrans" cxnId="{99FC7542-13E5-461D-AA63-93418DC65AF3}">
      <dgm:prSet/>
      <dgm:spPr/>
      <dgm:t>
        <a:bodyPr/>
        <a:lstStyle/>
        <a:p>
          <a:endParaRPr lang="en-US"/>
        </a:p>
      </dgm:t>
    </dgm:pt>
    <dgm:pt modelId="{6968C03C-2789-4490-A782-FF0178997039}">
      <dgm:prSet phldrT="[Text]" custT="1"/>
      <dgm:spPr/>
      <dgm:t>
        <a:bodyPr/>
        <a:lstStyle/>
        <a:p>
          <a:r>
            <a:rPr lang="en-US" sz="1600" dirty="0" smtClean="0"/>
            <a:t>Oceanography Database (1)</a:t>
          </a:r>
          <a:endParaRPr lang="en-US" sz="1600" dirty="0"/>
        </a:p>
      </dgm:t>
    </dgm:pt>
    <dgm:pt modelId="{A814AD7A-BE85-4AF5-BD57-36CA3F7853D3}" type="parTrans" cxnId="{3FAD230D-DE53-4232-B82B-5391428DFD9C}">
      <dgm:prSet/>
      <dgm:spPr/>
      <dgm:t>
        <a:bodyPr/>
        <a:lstStyle/>
        <a:p>
          <a:endParaRPr lang="en-US"/>
        </a:p>
      </dgm:t>
    </dgm:pt>
    <dgm:pt modelId="{69704C75-E1C9-4272-BC9C-933383140152}" type="sibTrans" cxnId="{3FAD230D-DE53-4232-B82B-5391428DFD9C}">
      <dgm:prSet/>
      <dgm:spPr/>
      <dgm:t>
        <a:bodyPr/>
        <a:lstStyle/>
        <a:p>
          <a:endParaRPr lang="en-US"/>
        </a:p>
      </dgm:t>
    </dgm:pt>
    <dgm:pt modelId="{2C054158-5340-42C9-A2D2-DD40B02BD448}">
      <dgm:prSet phldrT="[Text]" custT="1"/>
      <dgm:spPr/>
      <dgm:t>
        <a:bodyPr/>
        <a:lstStyle/>
        <a:p>
          <a:r>
            <a:rPr lang="en-US" sz="1600" dirty="0" smtClean="0"/>
            <a:t>Genetic Analysis of Pacific </a:t>
          </a:r>
          <a:r>
            <a:rPr lang="en-US" sz="1600" dirty="0" err="1" smtClean="0"/>
            <a:t>Salmonids</a:t>
          </a:r>
          <a:r>
            <a:rPr lang="en-US" sz="1600" dirty="0" smtClean="0"/>
            <a:t> (2)</a:t>
          </a:r>
          <a:endParaRPr lang="en-US" sz="1600" dirty="0"/>
        </a:p>
      </dgm:t>
    </dgm:pt>
    <dgm:pt modelId="{537EB856-4ACD-4BBC-BDD6-1B56F81E4935}" type="parTrans" cxnId="{AF2E5930-F6D9-45B3-8726-0B7422993ADA}">
      <dgm:prSet/>
      <dgm:spPr/>
      <dgm:t>
        <a:bodyPr/>
        <a:lstStyle/>
        <a:p>
          <a:endParaRPr lang="en-US"/>
        </a:p>
      </dgm:t>
    </dgm:pt>
    <dgm:pt modelId="{736AB31E-641F-4FD0-9334-1925633E68D5}" type="sibTrans" cxnId="{AF2E5930-F6D9-45B3-8726-0B7422993ADA}">
      <dgm:prSet/>
      <dgm:spPr/>
      <dgm:t>
        <a:bodyPr/>
        <a:lstStyle/>
        <a:p>
          <a:endParaRPr lang="en-US"/>
        </a:p>
      </dgm:t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D3760F-77EE-477C-961A-D45169AA7989}" type="pres">
      <dgm:prSet presAssocID="{6BC58A4E-AEF0-4100-A2B2-78FD1B24B542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E9C450-CC3D-4677-AB7A-EBD2D77D3867}" type="presOf" srcId="{DCB48D41-3B71-414D-9C10-D1A402523D86}" destId="{05D3760F-77EE-477C-961A-D45169AA7989}" srcOrd="0" destOrd="10" presId="urn:microsoft.com/office/officeart/2005/8/layout/hList6"/>
    <dgm:cxn modelId="{5FE6AC02-B200-48F4-843E-42CB80201F1B}" srcId="{9636DDD9-9A61-4104-8F03-E8990346FC0F}" destId="{84930627-B67B-4A53-8BD2-0F70E05EF63A}" srcOrd="6" destOrd="0" parTransId="{7A12AB1E-37FE-491F-BDE1-2A576F89A4A1}" sibTransId="{647DC628-7D1D-4F8D-A199-5AE3AB7A912B}"/>
    <dgm:cxn modelId="{A7A5332A-DCA2-4742-A357-AFF769B8D4E4}" type="presOf" srcId="{64A33251-9D83-44CC-BBEF-0F89B3EA9E6A}" destId="{05D3760F-77EE-477C-961A-D45169AA7989}" srcOrd="0" destOrd="15" presId="urn:microsoft.com/office/officeart/2005/8/layout/hList6"/>
    <dgm:cxn modelId="{613A612E-1615-4CAC-8A2C-9D33779CB9DB}" type="presOf" srcId="{2C054158-5340-42C9-A2D2-DD40B02BD448}" destId="{05D3760F-77EE-477C-961A-D45169AA7989}" srcOrd="0" destOrd="4" presId="urn:microsoft.com/office/officeart/2005/8/layout/hList6"/>
    <dgm:cxn modelId="{916DA53A-C482-4D08-A904-864A2E73F575}" srcId="{9636DDD9-9A61-4104-8F03-E8990346FC0F}" destId="{85DC075E-D547-4B31-AA4A-4A3D6B513259}" srcOrd="4" destOrd="0" parTransId="{71BC5E4E-7465-4234-B108-C47E593A4A56}" sibTransId="{F569515F-7366-4467-92E2-7302A3F729F2}"/>
    <dgm:cxn modelId="{C4DE5D90-B4CE-437D-80D6-C26BBF5C4A5D}" srcId="{6BC58A4E-AEF0-4100-A2B2-78FD1B24B542}" destId="{32D85CC8-97D9-4780-AD24-3BDA51F7F16B}" srcOrd="1" destOrd="0" parTransId="{5677A7EC-AA1F-48BD-8FDC-A1EA791A42BD}" sibTransId="{368EE0A1-DB13-44E8-BA70-C691F1B7EFAC}"/>
    <dgm:cxn modelId="{CD109691-B939-49E2-AEEB-16C1CAD39547}" type="presOf" srcId="{1A4D2B45-B73C-41D0-9A86-7EA8B8FF2994}" destId="{05D3760F-77EE-477C-961A-D45169AA7989}" srcOrd="0" destOrd="11" presId="urn:microsoft.com/office/officeart/2005/8/layout/hList6"/>
    <dgm:cxn modelId="{BA7A3AA0-FF30-4246-AF4F-31C42F6C9D35}" type="presOf" srcId="{71B7C405-E71A-431D-BFAA-C567C8249FC4}" destId="{05D3760F-77EE-477C-961A-D45169AA7989}" srcOrd="0" destOrd="3" presId="urn:microsoft.com/office/officeart/2005/8/layout/hList6"/>
    <dgm:cxn modelId="{B36B4191-0D79-4BF0-9210-5CD5873E604F}" srcId="{9636DDD9-9A61-4104-8F03-E8990346FC0F}" destId="{71B7C405-E71A-431D-BFAA-C567C8249FC4}" srcOrd="1" destOrd="0" parTransId="{A4E8D395-4C2F-4680-A528-4F143A8D2C36}" sibTransId="{4D816425-5FBE-4CE5-889F-BFD02F4E6415}"/>
    <dgm:cxn modelId="{779457E5-9BA3-43A0-9B0D-0E632304A95E}" type="presOf" srcId="{6968C03C-2789-4490-A782-FF0178997039}" destId="{05D3760F-77EE-477C-961A-D45169AA7989}" srcOrd="0" destOrd="14" presId="urn:microsoft.com/office/officeart/2005/8/layout/hList6"/>
    <dgm:cxn modelId="{FD30A3C0-D591-4FFE-81ED-3C8634B5FBB2}" srcId="{32D85CC8-97D9-4780-AD24-3BDA51F7F16B}" destId="{1A4D2B45-B73C-41D0-9A86-7EA8B8FF2994}" srcOrd="1" destOrd="0" parTransId="{051D62E4-382F-4394-88DE-F6C8D62B2BC3}" sibTransId="{A9AE43B2-12E6-464D-ABA4-9E380F45AC8D}"/>
    <dgm:cxn modelId="{17A271E7-50F1-4963-9E62-699B585ED608}" type="presOf" srcId="{C6029798-68C8-4FAF-B171-3616E7143CF8}" destId="{05D3760F-77EE-477C-961A-D45169AA7989}" srcOrd="0" destOrd="2" presId="urn:microsoft.com/office/officeart/2005/8/layout/hList6"/>
    <dgm:cxn modelId="{DCA1EBB6-C756-45BF-A7B9-83E2B264A6A2}" type="presOf" srcId="{9636DDD9-9A61-4104-8F03-E8990346FC0F}" destId="{05D3760F-77EE-477C-961A-D45169AA7989}" srcOrd="0" destOrd="1" presId="urn:microsoft.com/office/officeart/2005/8/layout/hList6"/>
    <dgm:cxn modelId="{2568B391-6913-4501-8001-6A56BE603DA5}" srcId="{E1550FCA-9C46-42AC-B134-A492893A4CAB}" destId="{6BC58A4E-AEF0-4100-A2B2-78FD1B24B542}" srcOrd="0" destOrd="0" parTransId="{771BDA8B-DE74-415B-9E37-CA7648E916E8}" sibTransId="{2B406C2E-177B-4C4C-AD8C-9953C36DD452}"/>
    <dgm:cxn modelId="{B6469F73-293E-4789-97BD-6701CAE16418}" srcId="{9636DDD9-9A61-4104-8F03-E8990346FC0F}" destId="{E394FD45-CBEA-44F2-BD04-4DC0B96565D8}" srcOrd="3" destOrd="0" parTransId="{0350BC92-4BB7-441C-90AB-191C6CD2BBB4}" sibTransId="{AE077D50-A068-4814-A833-CE4D0BF10179}"/>
    <dgm:cxn modelId="{AF2E5930-F6D9-45B3-8726-0B7422993ADA}" srcId="{9636DDD9-9A61-4104-8F03-E8990346FC0F}" destId="{2C054158-5340-42C9-A2D2-DD40B02BD448}" srcOrd="2" destOrd="0" parTransId="{537EB856-4ACD-4BBC-BDD6-1B56F81E4935}" sibTransId="{736AB31E-641F-4FD0-9334-1925633E68D5}"/>
    <dgm:cxn modelId="{3FAD230D-DE53-4232-B82B-5391428DFD9C}" srcId="{B1618E9C-0B14-4A0F-989E-56F66E536E75}" destId="{6968C03C-2789-4490-A782-FF0178997039}" srcOrd="0" destOrd="0" parTransId="{A814AD7A-BE85-4AF5-BD57-36CA3F7853D3}" sibTransId="{69704C75-E1C9-4272-BC9C-933383140152}"/>
    <dgm:cxn modelId="{27D1C98B-300B-4852-A5EC-588E4DBA81A2}" srcId="{9636DDD9-9A61-4104-8F03-E8990346FC0F}" destId="{8CD1052C-2441-444C-B898-6FDE5ECFB677}" srcOrd="5" destOrd="0" parTransId="{41D326AD-4137-4692-B580-58FC407B371E}" sibTransId="{02847D0B-88AD-4ADF-B68A-09634676514A}"/>
    <dgm:cxn modelId="{5D003C14-AE6D-4CB8-AA60-EE444D4CC5D9}" type="presOf" srcId="{32D85CC8-97D9-4780-AD24-3BDA51F7F16B}" destId="{05D3760F-77EE-477C-961A-D45169AA7989}" srcOrd="0" destOrd="9" presId="urn:microsoft.com/office/officeart/2005/8/layout/hList6"/>
    <dgm:cxn modelId="{EEF9422F-6484-41AE-8B3D-CD77E7F800B0}" srcId="{B1618E9C-0B14-4A0F-989E-56F66E536E75}" destId="{B9A5D384-18B1-4B6A-876B-CC9C1266FCE5}" srcOrd="3" destOrd="0" parTransId="{E5BA9996-1695-4E7A-ADEA-A7092B32CC81}" sibTransId="{B522D7F1-A90A-4F7A-930B-2470BCCAF656}"/>
    <dgm:cxn modelId="{99FC7542-13E5-461D-AA63-93418DC65AF3}" srcId="{B1618E9C-0B14-4A0F-989E-56F66E536E75}" destId="{B26EF66C-1A5F-4962-AEBB-8BCA2BE6D98D}" srcOrd="2" destOrd="0" parTransId="{52A2D1D7-BEE0-404C-AA93-65B4CDE49F78}" sibTransId="{4EBF554C-4CD1-4362-883A-E950DEA9F8D4}"/>
    <dgm:cxn modelId="{C0226F40-C658-4FC8-AB51-7977D6A36B4D}" type="presOf" srcId="{85DC075E-D547-4B31-AA4A-4A3D6B513259}" destId="{05D3760F-77EE-477C-961A-D45169AA7989}" srcOrd="0" destOrd="6" presId="urn:microsoft.com/office/officeart/2005/8/layout/hList6"/>
    <dgm:cxn modelId="{5178DA2B-CC1D-4C00-8350-E846BA1F3364}" type="presOf" srcId="{B1618E9C-0B14-4A0F-989E-56F66E536E75}" destId="{05D3760F-77EE-477C-961A-D45169AA7989}" srcOrd="0" destOrd="13" presId="urn:microsoft.com/office/officeart/2005/8/layout/hList6"/>
    <dgm:cxn modelId="{C5AA3793-F3FC-4227-A884-70EA32DBAFEA}" type="presOf" srcId="{B9A5D384-18B1-4B6A-876B-CC9C1266FCE5}" destId="{05D3760F-77EE-477C-961A-D45169AA7989}" srcOrd="0" destOrd="17" presId="urn:microsoft.com/office/officeart/2005/8/layout/hList6"/>
    <dgm:cxn modelId="{367A044F-60BA-47D3-9F07-9782B36B9372}" srcId="{6BC58A4E-AEF0-4100-A2B2-78FD1B24B542}" destId="{B1618E9C-0B14-4A0F-989E-56F66E536E75}" srcOrd="2" destOrd="0" parTransId="{9A758817-10AF-47C0-8D4A-C5D2D630BE26}" sibTransId="{DDB69BCF-3C93-4FDC-BFBA-188F33735B3E}"/>
    <dgm:cxn modelId="{30E4132E-C256-403E-A85A-08D74285743D}" srcId="{B1618E9C-0B14-4A0F-989E-56F66E536E75}" destId="{64A33251-9D83-44CC-BBEF-0F89B3EA9E6A}" srcOrd="1" destOrd="0" parTransId="{E9C2D12E-4975-4217-A5CD-580F225C90AE}" sibTransId="{7A1E4C90-5E14-4A19-A380-728153CA767F}"/>
    <dgm:cxn modelId="{5CF11D74-52EF-4BC6-8402-9693A13F4014}" srcId="{32D85CC8-97D9-4780-AD24-3BDA51F7F16B}" destId="{4D0883CE-B51B-4AFA-B9D3-45F1B7D11154}" srcOrd="2" destOrd="0" parTransId="{7DFB1992-FC4B-4F2A-AB1F-FB9B8A0684F8}" sibTransId="{82E03CA4-CDC7-401C-8FA7-022AEE67048E}"/>
    <dgm:cxn modelId="{74D2E15D-588B-4E84-9448-E6E9BF9D439E}" type="presOf" srcId="{84930627-B67B-4A53-8BD2-0F70E05EF63A}" destId="{05D3760F-77EE-477C-961A-D45169AA7989}" srcOrd="0" destOrd="8" presId="urn:microsoft.com/office/officeart/2005/8/layout/hList6"/>
    <dgm:cxn modelId="{581FB873-2C7A-49EB-9D9F-AE86876E4523}" type="presOf" srcId="{8CD1052C-2441-444C-B898-6FDE5ECFB677}" destId="{05D3760F-77EE-477C-961A-D45169AA7989}" srcOrd="0" destOrd="7" presId="urn:microsoft.com/office/officeart/2005/8/layout/hList6"/>
    <dgm:cxn modelId="{416573A0-86CF-4D2A-8027-3B1FCD96CE3C}" type="presOf" srcId="{4D0883CE-B51B-4AFA-B9D3-45F1B7D11154}" destId="{05D3760F-77EE-477C-961A-D45169AA7989}" srcOrd="0" destOrd="12" presId="urn:microsoft.com/office/officeart/2005/8/layout/hList6"/>
    <dgm:cxn modelId="{1A4B8679-F0B8-40B3-992B-2291FA268F2A}" srcId="{9636DDD9-9A61-4104-8F03-E8990346FC0F}" destId="{C6029798-68C8-4FAF-B171-3616E7143CF8}" srcOrd="0" destOrd="0" parTransId="{87D080FD-D654-4D05-B2A9-9B591ACDC27B}" sibTransId="{5F3BE9D2-0DA1-4442-9E52-711B6C0B9FEC}"/>
    <dgm:cxn modelId="{3D26644D-CE09-454F-98BE-19726F168BEA}" srcId="{32D85CC8-97D9-4780-AD24-3BDA51F7F16B}" destId="{DCB48D41-3B71-414D-9C10-D1A402523D86}" srcOrd="0" destOrd="0" parTransId="{2DA93DFB-8F3B-448F-87ED-EF7EBBA83810}" sibTransId="{DB852862-70C8-40E3-8249-73E42E662996}"/>
    <dgm:cxn modelId="{6A0809C1-B597-4BA7-A434-016497452114}" type="presOf" srcId="{B26EF66C-1A5F-4962-AEBB-8BCA2BE6D98D}" destId="{05D3760F-77EE-477C-961A-D45169AA7989}" srcOrd="0" destOrd="16" presId="urn:microsoft.com/office/officeart/2005/8/layout/hList6"/>
    <dgm:cxn modelId="{30438398-DA5A-4284-A8B4-0B7C444E2993}" type="presOf" srcId="{E1550FCA-9C46-42AC-B134-A492893A4CAB}" destId="{018A7861-E109-412F-AFCE-5D175B256326}" srcOrd="0" destOrd="0" presId="urn:microsoft.com/office/officeart/2005/8/layout/hList6"/>
    <dgm:cxn modelId="{23A5750A-39AF-45EA-8064-429A74D884A9}" srcId="{6BC58A4E-AEF0-4100-A2B2-78FD1B24B542}" destId="{9636DDD9-9A61-4104-8F03-E8990346FC0F}" srcOrd="0" destOrd="0" parTransId="{5B27DABD-7367-4557-9F6C-4FB55488283E}" sibTransId="{F07DD99A-1C8A-4B54-8F28-F70A8469B631}"/>
    <dgm:cxn modelId="{A086DDEB-5050-4B90-9D2A-9156F4DBA7F7}" type="presOf" srcId="{E394FD45-CBEA-44F2-BD04-4DC0B96565D8}" destId="{05D3760F-77EE-477C-961A-D45169AA7989}" srcOrd="0" destOrd="5" presId="urn:microsoft.com/office/officeart/2005/8/layout/hList6"/>
    <dgm:cxn modelId="{436E1204-1A0E-4803-97B7-BD21C6E42648}" type="presOf" srcId="{6BC58A4E-AEF0-4100-A2B2-78FD1B24B542}" destId="{05D3760F-77EE-477C-961A-D45169AA7989}" srcOrd="0" destOrd="0" presId="urn:microsoft.com/office/officeart/2005/8/layout/hList6"/>
    <dgm:cxn modelId="{005F6FE5-FFDB-4CFC-ABF3-F6ED6037B0C1}" type="presParOf" srcId="{018A7861-E109-412F-AFCE-5D175B256326}" destId="{05D3760F-77EE-477C-961A-D45169AA7989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09E47C-9A52-4C21-ABC7-3A0FC783265A}">
      <dgm:prSet phldrT="[Text]"/>
      <dgm:spPr/>
      <dgm:t>
        <a:bodyPr/>
        <a:lstStyle/>
        <a:p>
          <a:r>
            <a:rPr lang="en-US" dirty="0" smtClean="0"/>
            <a:t>BPA</a:t>
          </a:r>
          <a:endParaRPr lang="en-US" dirty="0"/>
        </a:p>
      </dgm:t>
    </dgm:pt>
    <dgm:pt modelId="{7FDA55A1-2717-4F16-82EF-8CC128140228}" type="parTrans" cxnId="{34D1CCAB-1AC5-49EC-B73C-6B924F05D0DE}">
      <dgm:prSet/>
      <dgm:spPr/>
      <dgm:t>
        <a:bodyPr/>
        <a:lstStyle/>
        <a:p>
          <a:endParaRPr lang="en-US"/>
        </a:p>
      </dgm:t>
    </dgm:pt>
    <dgm:pt modelId="{C521E15A-3D7E-418E-A6F9-5B5AE5DED912}" type="sibTrans" cxnId="{34D1CCAB-1AC5-49EC-B73C-6B924F05D0DE}">
      <dgm:prSet/>
      <dgm:spPr/>
      <dgm:t>
        <a:bodyPr/>
        <a:lstStyle/>
        <a:p>
          <a:endParaRPr lang="en-US"/>
        </a:p>
      </dgm:t>
    </dgm:pt>
    <dgm:pt modelId="{4D2C7F5D-A81E-4EB9-8C8A-1FDADE51048F}">
      <dgm:prSet phldrT="[Text]"/>
      <dgm:spPr/>
      <dgm:t>
        <a:bodyPr/>
        <a:lstStyle/>
        <a:p>
          <a:r>
            <a:rPr lang="en-US" dirty="0" smtClean="0"/>
            <a:t>Data Access in Real Time (21)</a:t>
          </a:r>
          <a:endParaRPr lang="en-US" dirty="0"/>
        </a:p>
      </dgm:t>
    </dgm:pt>
    <dgm:pt modelId="{04626175-2854-4CD5-8FDE-82DE6729934B}" type="parTrans" cxnId="{46D4425E-0D49-42FF-BEF2-83E832DC2D1E}">
      <dgm:prSet/>
      <dgm:spPr/>
      <dgm:t>
        <a:bodyPr/>
        <a:lstStyle/>
        <a:p>
          <a:endParaRPr lang="en-US"/>
        </a:p>
      </dgm:t>
    </dgm:pt>
    <dgm:pt modelId="{B1E3E530-6702-4360-987F-B04CCF25D867}" type="sibTrans" cxnId="{46D4425E-0D49-42FF-BEF2-83E832DC2D1E}">
      <dgm:prSet/>
      <dgm:spPr/>
      <dgm:t>
        <a:bodyPr/>
        <a:lstStyle/>
        <a:p>
          <a:endParaRPr lang="en-US"/>
        </a:p>
      </dgm:t>
    </dgm:pt>
    <dgm:pt modelId="{0FF18209-6DBA-4993-9B14-1CF16CAD884E}">
      <dgm:prSet phldrT="[Text]"/>
      <dgm:spPr/>
      <dgm:t>
        <a:bodyPr/>
        <a:lstStyle/>
        <a:p>
          <a:r>
            <a:rPr lang="en-US" dirty="0" smtClean="0"/>
            <a:t>PIT Tag Information System (71)</a:t>
          </a:r>
          <a:endParaRPr lang="en-US" dirty="0"/>
        </a:p>
      </dgm:t>
    </dgm:pt>
    <dgm:pt modelId="{1D8F4B01-E491-4C2B-B8F2-0832252560C0}" type="parTrans" cxnId="{53CD9B0E-8235-4C39-B137-EC1E66AF63AD}">
      <dgm:prSet/>
      <dgm:spPr/>
      <dgm:t>
        <a:bodyPr/>
        <a:lstStyle/>
        <a:p>
          <a:endParaRPr lang="en-US"/>
        </a:p>
      </dgm:t>
    </dgm:pt>
    <dgm:pt modelId="{840372B5-1739-42A8-AC7C-AE9E3EE4325F}" type="sibTrans" cxnId="{53CD9B0E-8235-4C39-B137-EC1E66AF63AD}">
      <dgm:prSet/>
      <dgm:spPr/>
      <dgm:t>
        <a:bodyPr/>
        <a:lstStyle/>
        <a:p>
          <a:endParaRPr lang="en-US"/>
        </a:p>
      </dgm:t>
    </dgm:pt>
    <dgm:pt modelId="{1DB16C95-FCCD-472C-8B5B-C73438EF454F}">
      <dgm:prSet phldrT="[Text]"/>
      <dgm:spPr/>
      <dgm:t>
        <a:bodyPr/>
        <a:lstStyle/>
        <a:p>
          <a:r>
            <a:rPr lang="en-US" dirty="0" smtClean="0"/>
            <a:t>StreamNet (46)</a:t>
          </a:r>
          <a:endParaRPr lang="en-US" dirty="0"/>
        </a:p>
      </dgm:t>
    </dgm:pt>
    <dgm:pt modelId="{3E1857B5-9E8A-49A0-8B08-711B3CE9DAD8}" type="parTrans" cxnId="{7AF64311-177B-48E6-AB80-D79E669DD180}">
      <dgm:prSet/>
      <dgm:spPr/>
      <dgm:t>
        <a:bodyPr/>
        <a:lstStyle/>
        <a:p>
          <a:endParaRPr lang="en-US"/>
        </a:p>
      </dgm:t>
    </dgm:pt>
    <dgm:pt modelId="{38548429-FF71-481C-9F9E-F5C62F5B83CC}" type="sibTrans" cxnId="{7AF64311-177B-48E6-AB80-D79E669DD180}">
      <dgm:prSet/>
      <dgm:spPr/>
      <dgm:t>
        <a:bodyPr/>
        <a:lstStyle/>
        <a:p>
          <a:endParaRPr lang="en-US"/>
        </a:p>
      </dgm:t>
    </dgm:pt>
    <dgm:pt modelId="{37C71CC7-E96C-414C-8798-B7CCF0E164C4}">
      <dgm:prSet phldrT="[Text]"/>
      <dgm:spPr/>
      <dgm:t>
        <a:bodyPr/>
        <a:lstStyle/>
        <a:p>
          <a:r>
            <a:rPr lang="en-US" dirty="0" smtClean="0"/>
            <a:t>Fish Passage Center (26)</a:t>
          </a:r>
          <a:endParaRPr lang="en-US" dirty="0"/>
        </a:p>
      </dgm:t>
    </dgm:pt>
    <dgm:pt modelId="{10F9E0FC-BA0E-4853-87ED-BB1B2429F665}" type="parTrans" cxnId="{2EF6C5EC-4F4C-4046-9208-9E7C6079494D}">
      <dgm:prSet/>
      <dgm:spPr/>
      <dgm:t>
        <a:bodyPr/>
        <a:lstStyle/>
        <a:p>
          <a:endParaRPr lang="en-US"/>
        </a:p>
      </dgm:t>
    </dgm:pt>
    <dgm:pt modelId="{893654DB-2E91-424C-B37C-01DC20BD32E7}" type="sibTrans" cxnId="{2EF6C5EC-4F4C-4046-9208-9E7C6079494D}">
      <dgm:prSet/>
      <dgm:spPr/>
      <dgm:t>
        <a:bodyPr/>
        <a:lstStyle/>
        <a:p>
          <a:endParaRPr lang="en-US"/>
        </a:p>
      </dgm:t>
    </dgm:pt>
    <dgm:pt modelId="{E2D9284B-F011-481F-8E9D-BDD2F7F2CA96}">
      <dgm:prSet phldrT="[Text]"/>
      <dgm:spPr/>
      <dgm:t>
        <a:bodyPr/>
        <a:lstStyle/>
        <a:p>
          <a:r>
            <a:rPr lang="en-US" dirty="0" smtClean="0"/>
            <a:t>PISCES (1)</a:t>
          </a:r>
          <a:endParaRPr lang="en-US" dirty="0"/>
        </a:p>
      </dgm:t>
    </dgm:pt>
    <dgm:pt modelId="{19350B1F-C1D1-461F-AFC7-A969215FB03A}" type="parTrans" cxnId="{41B588B2-A2D0-45AF-ADDB-81662575A64D}">
      <dgm:prSet/>
      <dgm:spPr/>
      <dgm:t>
        <a:bodyPr/>
        <a:lstStyle/>
        <a:p>
          <a:endParaRPr lang="en-US"/>
        </a:p>
      </dgm:t>
    </dgm:pt>
    <dgm:pt modelId="{260F90D9-2277-4105-886C-F8807CB89645}" type="sibTrans" cxnId="{41B588B2-A2D0-45AF-ADDB-81662575A64D}">
      <dgm:prSet/>
      <dgm:spPr/>
      <dgm:t>
        <a:bodyPr/>
        <a:lstStyle/>
        <a:p>
          <a:endParaRPr lang="en-US"/>
        </a:p>
      </dgm:t>
    </dgm:pt>
    <dgm:pt modelId="{72366BA8-E601-4FE5-8D77-C06255DB56AD}">
      <dgm:prSet phldrT="[Text]"/>
      <dgm:spPr/>
      <dgm:t>
        <a:bodyPr/>
        <a:lstStyle/>
        <a:p>
          <a:r>
            <a:rPr lang="en-US" dirty="0" smtClean="0"/>
            <a:t>Avian Predation Project Website (1)</a:t>
          </a:r>
          <a:endParaRPr lang="en-US" dirty="0"/>
        </a:p>
      </dgm:t>
    </dgm:pt>
    <dgm:pt modelId="{88DFF379-7F1D-44F8-9AAC-F41AFBEBC434}" type="parTrans" cxnId="{1EEA23B3-B23D-4F7E-9C84-CB630D8AFC4D}">
      <dgm:prSet/>
      <dgm:spPr/>
      <dgm:t>
        <a:bodyPr/>
        <a:lstStyle/>
        <a:p>
          <a:endParaRPr lang="en-US"/>
        </a:p>
      </dgm:t>
    </dgm:pt>
    <dgm:pt modelId="{0F1D1A56-54AF-4BA2-8921-90B5D0AA837B}" type="sibTrans" cxnId="{1EEA23B3-B23D-4F7E-9C84-CB630D8AFC4D}">
      <dgm:prSet/>
      <dgm:spPr/>
      <dgm:t>
        <a:bodyPr/>
        <a:lstStyle/>
        <a:p>
          <a:endParaRPr lang="en-US"/>
        </a:p>
      </dgm:t>
    </dgm:pt>
    <dgm:pt modelId="{20A2A3F7-70F5-437A-8B3C-DE2BF7FBF42C}">
      <dgm:prSet phldrT="[Text]"/>
      <dgm:spPr/>
      <dgm:t>
        <a:bodyPr/>
        <a:lstStyle/>
        <a:p>
          <a:r>
            <a:rPr lang="en-US" dirty="0" smtClean="0"/>
            <a:t>Fish and Wildlife Program Publications (8)</a:t>
          </a:r>
          <a:endParaRPr lang="en-US" dirty="0"/>
        </a:p>
      </dgm:t>
    </dgm:pt>
    <dgm:pt modelId="{02F6676C-C40A-484F-9EB5-1D2C20FFB041}" type="parTrans" cxnId="{E3624FCB-D827-4817-B5E1-416A2D76C1CC}">
      <dgm:prSet/>
      <dgm:spPr/>
      <dgm:t>
        <a:bodyPr/>
        <a:lstStyle/>
        <a:p>
          <a:endParaRPr lang="en-US"/>
        </a:p>
      </dgm:t>
    </dgm:pt>
    <dgm:pt modelId="{1AC15D28-754B-4AF4-A9FC-51FDA5ED0A16}" type="sibTrans" cxnId="{E3624FCB-D827-4817-B5E1-416A2D76C1CC}">
      <dgm:prSet/>
      <dgm:spPr/>
      <dgm:t>
        <a:bodyPr/>
        <a:lstStyle/>
        <a:p>
          <a:endParaRPr lang="en-US"/>
        </a:p>
      </dgm:t>
    </dgm:pt>
    <dgm:pt modelId="{F21426FF-461D-4B7C-89DB-740C930674EA}">
      <dgm:prSet phldrT="[Text]"/>
      <dgm:spPr/>
      <dgm:t>
        <a:bodyPr/>
        <a:lstStyle/>
        <a:p>
          <a:r>
            <a:rPr lang="en-US" dirty="0" smtClean="0"/>
            <a:t>Northern </a:t>
          </a:r>
          <a:r>
            <a:rPr lang="en-US" dirty="0" err="1" smtClean="0"/>
            <a:t>Pikeminnow</a:t>
          </a:r>
          <a:r>
            <a:rPr lang="en-US" dirty="0" smtClean="0"/>
            <a:t> website (2)</a:t>
          </a:r>
          <a:endParaRPr lang="en-US" dirty="0"/>
        </a:p>
      </dgm:t>
    </dgm:pt>
    <dgm:pt modelId="{1278DE98-8D29-480E-A38E-C77F81378324}" type="parTrans" cxnId="{421379B8-57B7-4392-B73F-51B6F37D9F94}">
      <dgm:prSet/>
      <dgm:spPr/>
      <dgm:t>
        <a:bodyPr/>
        <a:lstStyle/>
        <a:p>
          <a:endParaRPr lang="en-US"/>
        </a:p>
      </dgm:t>
    </dgm:pt>
    <dgm:pt modelId="{624398A0-7C06-4A3A-869A-9AB0BA51C7C5}" type="sibTrans" cxnId="{421379B8-57B7-4392-B73F-51B6F37D9F94}">
      <dgm:prSet/>
      <dgm:spPr/>
      <dgm:t>
        <a:bodyPr/>
        <a:lstStyle/>
        <a:p>
          <a:endParaRPr lang="en-US"/>
        </a:p>
      </dgm:t>
    </dgm:pt>
    <dgm:pt modelId="{BAA8B2B1-DEA9-4092-BEB3-1763BD45CAF9}">
      <dgm:prSet phldrT="[Text]"/>
      <dgm:spPr/>
      <dgm:t>
        <a:bodyPr/>
        <a:lstStyle/>
        <a:p>
          <a:r>
            <a:rPr lang="en-US" dirty="0" smtClean="0"/>
            <a:t>Regional Mark Information System (37)</a:t>
          </a:r>
          <a:endParaRPr lang="en-US" dirty="0"/>
        </a:p>
      </dgm:t>
    </dgm:pt>
    <dgm:pt modelId="{365D3FBC-03C7-4D46-8CAD-DB0C632096F9}" type="parTrans" cxnId="{50CB11A6-6A87-4D57-B183-574C2B92661D}">
      <dgm:prSet/>
      <dgm:spPr/>
      <dgm:t>
        <a:bodyPr/>
        <a:lstStyle/>
        <a:p>
          <a:endParaRPr lang="en-US"/>
        </a:p>
      </dgm:t>
    </dgm:pt>
    <dgm:pt modelId="{4E736AF8-C7CF-4E28-BD24-B1529E8FBE96}" type="sibTrans" cxnId="{50CB11A6-6A87-4D57-B183-574C2B92661D}">
      <dgm:prSet/>
      <dgm:spPr/>
      <dgm:t>
        <a:bodyPr/>
        <a:lstStyle/>
        <a:p>
          <a:endParaRPr lang="en-US"/>
        </a:p>
      </dgm:t>
    </dgm:pt>
    <dgm:pt modelId="{88B34C13-29E9-4790-BBB1-EC0D01B45199}">
      <dgm:prSet phldrT="[Text]"/>
      <dgm:spPr/>
      <dgm:t>
        <a:bodyPr/>
        <a:lstStyle/>
        <a:p>
          <a:r>
            <a:rPr lang="en-US" dirty="0" smtClean="0"/>
            <a:t>Status of the Resources website (1)</a:t>
          </a:r>
          <a:endParaRPr lang="en-US" dirty="0"/>
        </a:p>
      </dgm:t>
    </dgm:pt>
    <dgm:pt modelId="{684B3644-E92B-4F44-AF9B-A04BCE301375}" type="parTrans" cxnId="{E52B4AFF-4141-46A5-94AC-AE2FCEAAE846}">
      <dgm:prSet/>
      <dgm:spPr/>
      <dgm:t>
        <a:bodyPr/>
        <a:lstStyle/>
        <a:p>
          <a:endParaRPr lang="en-US"/>
        </a:p>
      </dgm:t>
    </dgm:pt>
    <dgm:pt modelId="{2749988B-A879-484D-A0F5-D3D54FBAFDE7}" type="sibTrans" cxnId="{E52B4AFF-4141-46A5-94AC-AE2FCEAAE846}">
      <dgm:prSet/>
      <dgm:spPr/>
      <dgm:t>
        <a:bodyPr/>
        <a:lstStyle/>
        <a:p>
          <a:endParaRPr lang="en-US"/>
        </a:p>
      </dgm:t>
    </dgm:pt>
    <dgm:pt modelId="{800D132C-0A9C-4E64-86E9-4311B0777191}">
      <dgm:prSet phldrT="[Text]"/>
      <dgm:spPr/>
      <dgm:t>
        <a:bodyPr/>
        <a:lstStyle/>
        <a:p>
          <a:r>
            <a:rPr lang="en-US" dirty="0" smtClean="0"/>
            <a:t>ISEMP (1)</a:t>
          </a:r>
          <a:endParaRPr lang="en-US" dirty="0"/>
        </a:p>
      </dgm:t>
    </dgm:pt>
    <dgm:pt modelId="{7D3E7214-777E-4DD4-BFC6-24E8C0AFBF5F}" type="parTrans" cxnId="{E32AA853-FD2C-4709-8C62-CF2A1EC1CEDF}">
      <dgm:prSet/>
      <dgm:spPr/>
    </dgm:pt>
    <dgm:pt modelId="{0DF34372-21CB-40E3-A738-71D35F8292C3}" type="sibTrans" cxnId="{E32AA853-FD2C-4709-8C62-CF2A1EC1CEDF}">
      <dgm:prSet/>
      <dgm:spPr/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B8F2BC-65FE-4154-BFDF-186BAE8A25D4}" type="pres">
      <dgm:prSet presAssocID="{E709E47C-9A52-4C21-ABC7-3A0FC783265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F8D3BB-8811-45CE-A38E-A66DB7E5DB7E}" type="presOf" srcId="{E2D9284B-F011-481F-8E9D-BDD2F7F2CA96}" destId="{B5B8F2BC-65FE-4154-BFDF-186BAE8A25D4}" srcOrd="0" destOrd="7" presId="urn:microsoft.com/office/officeart/2005/8/layout/hList6"/>
    <dgm:cxn modelId="{63DE1910-43D5-4AA4-A078-8A5062B857A4}" type="presOf" srcId="{E1550FCA-9C46-42AC-B134-A492893A4CAB}" destId="{018A7861-E109-412F-AFCE-5D175B256326}" srcOrd="0" destOrd="0" presId="urn:microsoft.com/office/officeart/2005/8/layout/hList6"/>
    <dgm:cxn modelId="{AA8726B2-715C-406D-840D-FF2B424E22EF}" type="presOf" srcId="{0FF18209-6DBA-4993-9B14-1CF16CAD884E}" destId="{B5B8F2BC-65FE-4154-BFDF-186BAE8A25D4}" srcOrd="0" destOrd="8" presId="urn:microsoft.com/office/officeart/2005/8/layout/hList6"/>
    <dgm:cxn modelId="{1EEA23B3-B23D-4F7E-9C84-CB630D8AFC4D}" srcId="{E709E47C-9A52-4C21-ABC7-3A0FC783265A}" destId="{72366BA8-E601-4FE5-8D77-C06255DB56AD}" srcOrd="0" destOrd="0" parTransId="{88DFF379-7F1D-44F8-9AAC-F41AFBEBC434}" sibTransId="{0F1D1A56-54AF-4BA2-8921-90B5D0AA837B}"/>
    <dgm:cxn modelId="{2EF6C5EC-4F4C-4046-9208-9E7C6079494D}" srcId="{E709E47C-9A52-4C21-ABC7-3A0FC783265A}" destId="{37C71CC7-E96C-414C-8798-B7CCF0E164C4}" srcOrd="2" destOrd="0" parTransId="{10F9E0FC-BA0E-4853-87ED-BB1B2429F665}" sibTransId="{893654DB-2E91-424C-B37C-01DC20BD32E7}"/>
    <dgm:cxn modelId="{FE0739E3-A273-4987-AE8F-5D138CDFE927}" type="presOf" srcId="{BAA8B2B1-DEA9-4092-BEB3-1763BD45CAF9}" destId="{B5B8F2BC-65FE-4154-BFDF-186BAE8A25D4}" srcOrd="0" destOrd="9" presId="urn:microsoft.com/office/officeart/2005/8/layout/hList6"/>
    <dgm:cxn modelId="{CA8E44C7-7659-4CAF-9DFD-ABE00AD53F16}" type="presOf" srcId="{F21426FF-461D-4B7C-89DB-740C930674EA}" destId="{B5B8F2BC-65FE-4154-BFDF-186BAE8A25D4}" srcOrd="0" destOrd="6" presId="urn:microsoft.com/office/officeart/2005/8/layout/hList6"/>
    <dgm:cxn modelId="{D762A4BB-5443-4B31-8584-FE67D52F9F99}" type="presOf" srcId="{88B34C13-29E9-4790-BBB1-EC0D01B45199}" destId="{B5B8F2BC-65FE-4154-BFDF-186BAE8A25D4}" srcOrd="0" destOrd="10" presId="urn:microsoft.com/office/officeart/2005/8/layout/hList6"/>
    <dgm:cxn modelId="{EAF35DAC-C2ED-485B-8C2A-5A13DE00AB39}" type="presOf" srcId="{4D2C7F5D-A81E-4EB9-8C8A-1FDADE51048F}" destId="{B5B8F2BC-65FE-4154-BFDF-186BAE8A25D4}" srcOrd="0" destOrd="2" presId="urn:microsoft.com/office/officeart/2005/8/layout/hList6"/>
    <dgm:cxn modelId="{8AD58E7F-2B19-4B2B-B4F3-CDA8628BCF43}" type="presOf" srcId="{E709E47C-9A52-4C21-ABC7-3A0FC783265A}" destId="{B5B8F2BC-65FE-4154-BFDF-186BAE8A25D4}" srcOrd="0" destOrd="0" presId="urn:microsoft.com/office/officeart/2005/8/layout/hList6"/>
    <dgm:cxn modelId="{E52B4AFF-4141-46A5-94AC-AE2FCEAAE846}" srcId="{E709E47C-9A52-4C21-ABC7-3A0FC783265A}" destId="{88B34C13-29E9-4790-BBB1-EC0D01B45199}" srcOrd="9" destOrd="0" parTransId="{684B3644-E92B-4F44-AF9B-A04BCE301375}" sibTransId="{2749988B-A879-484D-A0F5-D3D54FBAFDE7}"/>
    <dgm:cxn modelId="{11178029-696E-4AF7-87D5-5E12F6CCCAC6}" type="presOf" srcId="{1DB16C95-FCCD-472C-8B5B-C73438EF454F}" destId="{B5B8F2BC-65FE-4154-BFDF-186BAE8A25D4}" srcOrd="0" destOrd="11" presId="urn:microsoft.com/office/officeart/2005/8/layout/hList6"/>
    <dgm:cxn modelId="{E32AA853-FD2C-4709-8C62-CF2A1EC1CEDF}" srcId="{E709E47C-9A52-4C21-ABC7-3A0FC783265A}" destId="{800D132C-0A9C-4E64-86E9-4311B0777191}" srcOrd="4" destOrd="0" parTransId="{7D3E7214-777E-4DD4-BFC6-24E8C0AFBF5F}" sibTransId="{0DF34372-21CB-40E3-A738-71D35F8292C3}"/>
    <dgm:cxn modelId="{53CD9B0E-8235-4C39-B137-EC1E66AF63AD}" srcId="{E709E47C-9A52-4C21-ABC7-3A0FC783265A}" destId="{0FF18209-6DBA-4993-9B14-1CF16CAD884E}" srcOrd="7" destOrd="0" parTransId="{1D8F4B01-E491-4C2B-B8F2-0832252560C0}" sibTransId="{840372B5-1739-42A8-AC7C-AE9E3EE4325F}"/>
    <dgm:cxn modelId="{A4CD9399-8017-4F88-AB39-77CE59411639}" type="presOf" srcId="{37C71CC7-E96C-414C-8798-B7CCF0E164C4}" destId="{B5B8F2BC-65FE-4154-BFDF-186BAE8A25D4}" srcOrd="0" destOrd="3" presId="urn:microsoft.com/office/officeart/2005/8/layout/hList6"/>
    <dgm:cxn modelId="{41B588B2-A2D0-45AF-ADDB-81662575A64D}" srcId="{E709E47C-9A52-4C21-ABC7-3A0FC783265A}" destId="{E2D9284B-F011-481F-8E9D-BDD2F7F2CA96}" srcOrd="6" destOrd="0" parTransId="{19350B1F-C1D1-461F-AFC7-A969215FB03A}" sibTransId="{260F90D9-2277-4105-886C-F8807CB89645}"/>
    <dgm:cxn modelId="{421379B8-57B7-4392-B73F-51B6F37D9F94}" srcId="{E709E47C-9A52-4C21-ABC7-3A0FC783265A}" destId="{F21426FF-461D-4B7C-89DB-740C930674EA}" srcOrd="5" destOrd="0" parTransId="{1278DE98-8D29-480E-A38E-C77F81378324}" sibTransId="{624398A0-7C06-4A3A-869A-9AB0BA51C7C5}"/>
    <dgm:cxn modelId="{50CB11A6-6A87-4D57-B183-574C2B92661D}" srcId="{E709E47C-9A52-4C21-ABC7-3A0FC783265A}" destId="{BAA8B2B1-DEA9-4092-BEB3-1763BD45CAF9}" srcOrd="8" destOrd="0" parTransId="{365D3FBC-03C7-4D46-8CAD-DB0C632096F9}" sibTransId="{4E736AF8-C7CF-4E28-BD24-B1529E8FBE96}"/>
    <dgm:cxn modelId="{46D4425E-0D49-42FF-BEF2-83E832DC2D1E}" srcId="{E709E47C-9A52-4C21-ABC7-3A0FC783265A}" destId="{4D2C7F5D-A81E-4EB9-8C8A-1FDADE51048F}" srcOrd="1" destOrd="0" parTransId="{04626175-2854-4CD5-8FDE-82DE6729934B}" sibTransId="{B1E3E530-6702-4360-987F-B04CCF25D867}"/>
    <dgm:cxn modelId="{5DE3E9C3-C042-4F5B-8885-01AF1997BEAD}" type="presOf" srcId="{72366BA8-E601-4FE5-8D77-C06255DB56AD}" destId="{B5B8F2BC-65FE-4154-BFDF-186BAE8A25D4}" srcOrd="0" destOrd="1" presId="urn:microsoft.com/office/officeart/2005/8/layout/hList6"/>
    <dgm:cxn modelId="{34D1CCAB-1AC5-49EC-B73C-6B924F05D0DE}" srcId="{E1550FCA-9C46-42AC-B134-A492893A4CAB}" destId="{E709E47C-9A52-4C21-ABC7-3A0FC783265A}" srcOrd="0" destOrd="0" parTransId="{7FDA55A1-2717-4F16-82EF-8CC128140228}" sibTransId="{C521E15A-3D7E-418E-A6F9-5B5AE5DED912}"/>
    <dgm:cxn modelId="{0910D815-E929-43EA-BD63-F30FBA2435C5}" type="presOf" srcId="{800D132C-0A9C-4E64-86E9-4311B0777191}" destId="{B5B8F2BC-65FE-4154-BFDF-186BAE8A25D4}" srcOrd="0" destOrd="5" presId="urn:microsoft.com/office/officeart/2005/8/layout/hList6"/>
    <dgm:cxn modelId="{E3624FCB-D827-4817-B5E1-416A2D76C1CC}" srcId="{E709E47C-9A52-4C21-ABC7-3A0FC783265A}" destId="{20A2A3F7-70F5-437A-8B3C-DE2BF7FBF42C}" srcOrd="3" destOrd="0" parTransId="{02F6676C-C40A-484F-9EB5-1D2C20FFB041}" sibTransId="{1AC15D28-754B-4AF4-A9FC-51FDA5ED0A16}"/>
    <dgm:cxn modelId="{7066100B-776B-4FE1-91FB-FD666E61C042}" type="presOf" srcId="{20A2A3F7-70F5-437A-8B3C-DE2BF7FBF42C}" destId="{B5B8F2BC-65FE-4154-BFDF-186BAE8A25D4}" srcOrd="0" destOrd="4" presId="urn:microsoft.com/office/officeart/2005/8/layout/hList6"/>
    <dgm:cxn modelId="{7AF64311-177B-48E6-AB80-D79E669DD180}" srcId="{E709E47C-9A52-4C21-ABC7-3A0FC783265A}" destId="{1DB16C95-FCCD-472C-8B5B-C73438EF454F}" srcOrd="10" destOrd="0" parTransId="{3E1857B5-9E8A-49A0-8B08-711B3CE9DAD8}" sibTransId="{38548429-FF71-481C-9F9E-F5C62F5B83CC}"/>
    <dgm:cxn modelId="{7F30B0FD-2929-4094-805D-9D3E7613AFFB}" type="presParOf" srcId="{018A7861-E109-412F-AFCE-5D175B256326}" destId="{B5B8F2BC-65FE-4154-BFDF-186BAE8A25D4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1550FCA-9C46-42AC-B134-A492893A4CA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8B2C24-A2A8-4A3A-B5D7-3AB2A14A90AF}">
      <dgm:prSet phldrT="[Text]"/>
      <dgm:spPr/>
      <dgm:t>
        <a:bodyPr/>
        <a:lstStyle/>
        <a:p>
          <a:r>
            <a:rPr lang="en-US" dirty="0" smtClean="0"/>
            <a:t>NGOs</a:t>
          </a:r>
          <a:endParaRPr lang="en-US" dirty="0"/>
        </a:p>
      </dgm:t>
    </dgm:pt>
    <dgm:pt modelId="{FC3FBD19-BACE-4B91-9031-FAC73E04846A}" type="parTrans" cxnId="{609540EF-7AD6-4EC3-8368-8477C757F635}">
      <dgm:prSet/>
      <dgm:spPr/>
      <dgm:t>
        <a:bodyPr/>
        <a:lstStyle/>
        <a:p>
          <a:endParaRPr lang="en-US"/>
        </a:p>
      </dgm:t>
    </dgm:pt>
    <dgm:pt modelId="{4741451C-AA37-4882-958F-4F7D2715C5CC}" type="sibTrans" cxnId="{609540EF-7AD6-4EC3-8368-8477C757F635}">
      <dgm:prSet/>
      <dgm:spPr/>
      <dgm:t>
        <a:bodyPr/>
        <a:lstStyle/>
        <a:p>
          <a:endParaRPr lang="en-US"/>
        </a:p>
      </dgm:t>
    </dgm:pt>
    <dgm:pt modelId="{2B5266C7-AE78-4D78-8874-402A110E9BB8}">
      <dgm:prSet phldrT="[Text]"/>
      <dgm:spPr/>
      <dgm:t>
        <a:bodyPr/>
        <a:lstStyle/>
        <a:p>
          <a:r>
            <a:rPr lang="en-US" dirty="0" smtClean="0"/>
            <a:t>Data Basin (1)</a:t>
          </a:r>
          <a:endParaRPr lang="en-US" dirty="0"/>
        </a:p>
      </dgm:t>
    </dgm:pt>
    <dgm:pt modelId="{9171F0D0-6C27-4B68-9D11-E3B32372B26F}" type="parTrans" cxnId="{F984699A-E04C-4126-8205-4A7998AAAF85}">
      <dgm:prSet/>
      <dgm:spPr/>
      <dgm:t>
        <a:bodyPr/>
        <a:lstStyle/>
        <a:p>
          <a:endParaRPr lang="en-US"/>
        </a:p>
      </dgm:t>
    </dgm:pt>
    <dgm:pt modelId="{BF111A3C-9B66-40CC-82D6-0FD196E652C0}" type="sibTrans" cxnId="{F984699A-E04C-4126-8205-4A7998AAAF85}">
      <dgm:prSet/>
      <dgm:spPr/>
      <dgm:t>
        <a:bodyPr/>
        <a:lstStyle/>
        <a:p>
          <a:endParaRPr lang="en-US"/>
        </a:p>
      </dgm:t>
    </dgm:pt>
    <dgm:pt modelId="{C924BB52-AE6C-4639-8E1A-3781674E5688}">
      <dgm:prSet phldrT="[Text]"/>
      <dgm:spPr/>
      <dgm:t>
        <a:bodyPr/>
        <a:lstStyle/>
        <a:p>
          <a:r>
            <a:rPr lang="en-US" dirty="0" smtClean="0"/>
            <a:t>ICF  International – EDT3 (1)</a:t>
          </a:r>
          <a:endParaRPr lang="en-US" dirty="0"/>
        </a:p>
      </dgm:t>
    </dgm:pt>
    <dgm:pt modelId="{2E1C848E-5AC5-4A4F-AC79-3A9C2D9CE179}" type="parTrans" cxnId="{FFDE9564-D4EF-4584-B561-77BA5E8FBBA0}">
      <dgm:prSet/>
      <dgm:spPr/>
      <dgm:t>
        <a:bodyPr/>
        <a:lstStyle/>
        <a:p>
          <a:endParaRPr lang="en-US"/>
        </a:p>
      </dgm:t>
    </dgm:pt>
    <dgm:pt modelId="{23203981-7BD7-49DC-9208-9264ED870866}" type="sibTrans" cxnId="{FFDE9564-D4EF-4584-B561-77BA5E8FBBA0}">
      <dgm:prSet/>
      <dgm:spPr/>
      <dgm:t>
        <a:bodyPr/>
        <a:lstStyle/>
        <a:p>
          <a:endParaRPr lang="en-US"/>
        </a:p>
      </dgm:t>
    </dgm:pt>
    <dgm:pt modelId="{04CA3266-B595-4B39-A959-99EAAAD24995}">
      <dgm:prSet phldrT="[Text]"/>
      <dgm:spPr/>
      <dgm:t>
        <a:bodyPr/>
        <a:lstStyle/>
        <a:p>
          <a:endParaRPr lang="en-US" dirty="0"/>
        </a:p>
      </dgm:t>
    </dgm:pt>
    <dgm:pt modelId="{654B8C66-700A-4773-AB79-D69CE59B31F9}" type="parTrans" cxnId="{9F076B04-9C20-4A54-A9A5-D69BA1BCEECA}">
      <dgm:prSet/>
      <dgm:spPr/>
      <dgm:t>
        <a:bodyPr/>
        <a:lstStyle/>
        <a:p>
          <a:endParaRPr lang="en-US"/>
        </a:p>
      </dgm:t>
    </dgm:pt>
    <dgm:pt modelId="{3019834C-33BD-45D7-955D-91ECE5051DD3}" type="sibTrans" cxnId="{9F076B04-9C20-4A54-A9A5-D69BA1BCEECA}">
      <dgm:prSet/>
      <dgm:spPr/>
      <dgm:t>
        <a:bodyPr/>
        <a:lstStyle/>
        <a:p>
          <a:endParaRPr lang="en-US"/>
        </a:p>
      </dgm:t>
    </dgm:pt>
    <dgm:pt modelId="{88571325-3C5C-46FA-89C9-305DF251B693}">
      <dgm:prSet phldrT="[Text]"/>
      <dgm:spPr/>
      <dgm:t>
        <a:bodyPr/>
        <a:lstStyle/>
        <a:p>
          <a:r>
            <a:rPr lang="en-US" dirty="0" smtClean="0"/>
            <a:t>Sound Data Management (4)</a:t>
          </a:r>
          <a:endParaRPr lang="en-US" dirty="0"/>
        </a:p>
      </dgm:t>
    </dgm:pt>
    <dgm:pt modelId="{79CC2E1D-1E2E-43DB-B540-BB071289741B}" type="parTrans" cxnId="{BDA3DFEB-BD90-4EA1-8953-1B5C70014AFD}">
      <dgm:prSet/>
      <dgm:spPr/>
      <dgm:t>
        <a:bodyPr/>
        <a:lstStyle/>
        <a:p>
          <a:endParaRPr lang="en-US"/>
        </a:p>
      </dgm:t>
    </dgm:pt>
    <dgm:pt modelId="{4E5A248F-8736-4A61-ACE7-FACB905DAFCC}" type="sibTrans" cxnId="{BDA3DFEB-BD90-4EA1-8953-1B5C70014AFD}">
      <dgm:prSet/>
      <dgm:spPr/>
      <dgm:t>
        <a:bodyPr/>
        <a:lstStyle/>
        <a:p>
          <a:endParaRPr lang="en-US"/>
        </a:p>
      </dgm:t>
    </dgm:pt>
    <dgm:pt modelId="{D5925955-5D02-4B8C-83EF-03DC3BF6EC90}">
      <dgm:prSet phldrT="[Text]"/>
      <dgm:spPr/>
      <dgm:t>
        <a:bodyPr/>
        <a:lstStyle/>
        <a:p>
          <a:r>
            <a:rPr lang="en-US" dirty="0" smtClean="0"/>
            <a:t>Conservation Registry (1)</a:t>
          </a:r>
          <a:endParaRPr lang="en-US" dirty="0"/>
        </a:p>
      </dgm:t>
    </dgm:pt>
    <dgm:pt modelId="{9BEBD7A8-E9FA-46C1-86DA-353448CA8261}" type="parTrans" cxnId="{6CEEB593-D76F-4203-8DAD-C2DE3D446388}">
      <dgm:prSet/>
      <dgm:spPr/>
      <dgm:t>
        <a:bodyPr/>
        <a:lstStyle/>
        <a:p>
          <a:endParaRPr lang="en-US"/>
        </a:p>
      </dgm:t>
    </dgm:pt>
    <dgm:pt modelId="{B55F7DF3-6A55-437F-B74B-DE07E81337A0}" type="sibTrans" cxnId="{6CEEB593-D76F-4203-8DAD-C2DE3D446388}">
      <dgm:prSet/>
      <dgm:spPr/>
      <dgm:t>
        <a:bodyPr/>
        <a:lstStyle/>
        <a:p>
          <a:endParaRPr lang="en-US"/>
        </a:p>
      </dgm:t>
    </dgm:pt>
    <dgm:pt modelId="{A37378CE-2890-4C3B-9026-729532EA6ED6}">
      <dgm:prSet phldrT="[Text]"/>
      <dgm:spPr/>
      <dgm:t>
        <a:bodyPr/>
        <a:lstStyle/>
        <a:p>
          <a:r>
            <a:rPr lang="en-US" dirty="0" smtClean="0"/>
            <a:t>Lower Columbia River Estuary Partnership website (2)</a:t>
          </a:r>
          <a:endParaRPr lang="en-US" dirty="0"/>
        </a:p>
      </dgm:t>
    </dgm:pt>
    <dgm:pt modelId="{91D5DB42-D163-4A99-9D71-4F9D9AC15EA9}" type="parTrans" cxnId="{339BB982-489B-42D3-86D7-EFE5D3C5B15D}">
      <dgm:prSet/>
      <dgm:spPr/>
      <dgm:t>
        <a:bodyPr/>
        <a:lstStyle/>
        <a:p>
          <a:endParaRPr lang="en-US"/>
        </a:p>
      </dgm:t>
    </dgm:pt>
    <dgm:pt modelId="{4C401C69-8E69-4659-83B3-BA712711D959}" type="sibTrans" cxnId="{339BB982-489B-42D3-86D7-EFE5D3C5B15D}">
      <dgm:prSet/>
      <dgm:spPr/>
      <dgm:t>
        <a:bodyPr/>
        <a:lstStyle/>
        <a:p>
          <a:endParaRPr lang="en-US"/>
        </a:p>
      </dgm:t>
    </dgm:pt>
    <dgm:pt modelId="{229A6E0A-F67F-4F73-94F5-43BFAC20F380}">
      <dgm:prSet phldrT="[Text]"/>
      <dgm:spPr/>
      <dgm:t>
        <a:bodyPr/>
        <a:lstStyle/>
        <a:p>
          <a:r>
            <a:rPr lang="en-US" dirty="0" smtClean="0"/>
            <a:t>PNAMP website (3)</a:t>
          </a:r>
          <a:endParaRPr lang="en-US" dirty="0"/>
        </a:p>
      </dgm:t>
    </dgm:pt>
    <dgm:pt modelId="{37E2DB84-B9C5-48DB-A449-8206451A2E15}" type="parTrans" cxnId="{CA94B66A-D846-487E-8E33-0236C2564D21}">
      <dgm:prSet/>
      <dgm:spPr/>
      <dgm:t>
        <a:bodyPr/>
        <a:lstStyle/>
        <a:p>
          <a:endParaRPr lang="en-US"/>
        </a:p>
      </dgm:t>
    </dgm:pt>
    <dgm:pt modelId="{FBF3E598-C541-4158-8C34-963E732BE149}" type="sibTrans" cxnId="{CA94B66A-D846-487E-8E33-0236C2564D21}">
      <dgm:prSet/>
      <dgm:spPr/>
      <dgm:t>
        <a:bodyPr/>
        <a:lstStyle/>
        <a:p>
          <a:endParaRPr lang="en-US"/>
        </a:p>
      </dgm:t>
    </dgm:pt>
    <dgm:pt modelId="{F51B0A38-F864-4CDE-897F-CA72C3058E2B}">
      <dgm:prSet phldrT="[Text]"/>
      <dgm:spPr/>
      <dgm:t>
        <a:bodyPr/>
        <a:lstStyle/>
        <a:p>
          <a:r>
            <a:rPr lang="en-US" dirty="0" smtClean="0"/>
            <a:t>Journal publications (3)</a:t>
          </a:r>
          <a:endParaRPr lang="en-US" dirty="0"/>
        </a:p>
      </dgm:t>
    </dgm:pt>
    <dgm:pt modelId="{198B637D-9D94-4113-BC13-F2DEE1120A72}" type="parTrans" cxnId="{51943C68-B085-4915-BDAF-C530A63F65D1}">
      <dgm:prSet/>
      <dgm:spPr/>
    </dgm:pt>
    <dgm:pt modelId="{C3C9F7AF-2C72-40CD-9C96-C165D67D1A99}" type="sibTrans" cxnId="{51943C68-B085-4915-BDAF-C530A63F65D1}">
      <dgm:prSet/>
      <dgm:spPr/>
    </dgm:pt>
    <dgm:pt modelId="{15064938-5F8E-4265-8EB6-34DFD124D290}">
      <dgm:prSet phldrT="[Text]"/>
      <dgm:spPr/>
      <dgm:t>
        <a:bodyPr/>
        <a:lstStyle/>
        <a:p>
          <a:r>
            <a:rPr lang="en-US" dirty="0" smtClean="0"/>
            <a:t>Upper Columbia Habitat Work Schedule (1)</a:t>
          </a:r>
          <a:endParaRPr lang="en-US" dirty="0"/>
        </a:p>
      </dgm:t>
    </dgm:pt>
    <dgm:pt modelId="{B4C66EFF-E5ED-43CB-AA04-AB507EFAA400}" type="parTrans" cxnId="{6E2D3D31-00D4-4503-B9E6-A769FF1D5C9E}">
      <dgm:prSet/>
      <dgm:spPr/>
    </dgm:pt>
    <dgm:pt modelId="{D60DA4EB-1DE0-4C30-9F1D-369C88EA9677}" type="sibTrans" cxnId="{6E2D3D31-00D4-4503-B9E6-A769FF1D5C9E}">
      <dgm:prSet/>
      <dgm:spPr/>
    </dgm:pt>
    <dgm:pt modelId="{018A7861-E109-412F-AFCE-5D175B256326}" type="pres">
      <dgm:prSet presAssocID="{E1550FCA-9C46-42AC-B134-A492893A4C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CF7D960-24C9-4853-90EC-E2548F77F6F2}" type="pres">
      <dgm:prSet presAssocID="{838B2C24-A2A8-4A3A-B5D7-3AB2A14A90A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DE9564-D4EF-4584-B561-77BA5E8FBBA0}" srcId="{838B2C24-A2A8-4A3A-B5D7-3AB2A14A90AF}" destId="{C924BB52-AE6C-4639-8E1A-3781674E5688}" srcOrd="2" destOrd="0" parTransId="{2E1C848E-5AC5-4A4F-AC79-3A9C2D9CE179}" sibTransId="{23203981-7BD7-49DC-9208-9264ED870866}"/>
    <dgm:cxn modelId="{44F2395D-F28F-43C5-933F-A3CF3C5565AB}" type="presOf" srcId="{838B2C24-A2A8-4A3A-B5D7-3AB2A14A90AF}" destId="{7CF7D960-24C9-4853-90EC-E2548F77F6F2}" srcOrd="0" destOrd="0" presId="urn:microsoft.com/office/officeart/2005/8/layout/hList6"/>
    <dgm:cxn modelId="{79EA1F36-9D36-45A8-930D-24695FED5A77}" type="presOf" srcId="{A37378CE-2890-4C3B-9026-729532EA6ED6}" destId="{7CF7D960-24C9-4853-90EC-E2548F77F6F2}" srcOrd="0" destOrd="5" presId="urn:microsoft.com/office/officeart/2005/8/layout/hList6"/>
    <dgm:cxn modelId="{174E8C36-0551-4A98-94D4-F9FBD19AB1B5}" type="presOf" srcId="{F51B0A38-F864-4CDE-897F-CA72C3058E2B}" destId="{7CF7D960-24C9-4853-90EC-E2548F77F6F2}" srcOrd="0" destOrd="8" presId="urn:microsoft.com/office/officeart/2005/8/layout/hList6"/>
    <dgm:cxn modelId="{287B8F4F-669F-4553-87D6-F2AC5F296881}" type="presOf" srcId="{2B5266C7-AE78-4D78-8874-402A110E9BB8}" destId="{7CF7D960-24C9-4853-90EC-E2548F77F6F2}" srcOrd="0" destOrd="2" presId="urn:microsoft.com/office/officeart/2005/8/layout/hList6"/>
    <dgm:cxn modelId="{63CA1774-69C2-4797-9776-92273E4B21BD}" type="presOf" srcId="{D5925955-5D02-4B8C-83EF-03DC3BF6EC90}" destId="{7CF7D960-24C9-4853-90EC-E2548F77F6F2}" srcOrd="0" destOrd="1" presId="urn:microsoft.com/office/officeart/2005/8/layout/hList6"/>
    <dgm:cxn modelId="{339BB982-489B-42D3-86D7-EFE5D3C5B15D}" srcId="{838B2C24-A2A8-4A3A-B5D7-3AB2A14A90AF}" destId="{A37378CE-2890-4C3B-9026-729532EA6ED6}" srcOrd="4" destOrd="0" parTransId="{91D5DB42-D163-4A99-9D71-4F9D9AC15EA9}" sibTransId="{4C401C69-8E69-4659-83B3-BA712711D959}"/>
    <dgm:cxn modelId="{F984699A-E04C-4126-8205-4A7998AAAF85}" srcId="{838B2C24-A2A8-4A3A-B5D7-3AB2A14A90AF}" destId="{2B5266C7-AE78-4D78-8874-402A110E9BB8}" srcOrd="1" destOrd="0" parTransId="{9171F0D0-6C27-4B68-9D11-E3B32372B26F}" sibTransId="{BF111A3C-9B66-40CC-82D6-0FD196E652C0}"/>
    <dgm:cxn modelId="{DFA32FDE-B89C-4AA4-BFAA-219FEDB16D1B}" type="presOf" srcId="{04CA3266-B595-4B39-A959-99EAAAD24995}" destId="{7CF7D960-24C9-4853-90EC-E2548F77F6F2}" srcOrd="0" destOrd="9" presId="urn:microsoft.com/office/officeart/2005/8/layout/hList6"/>
    <dgm:cxn modelId="{51943C68-B085-4915-BDAF-C530A63F65D1}" srcId="{838B2C24-A2A8-4A3A-B5D7-3AB2A14A90AF}" destId="{F51B0A38-F864-4CDE-897F-CA72C3058E2B}" srcOrd="7" destOrd="0" parTransId="{198B637D-9D94-4113-BC13-F2DEE1120A72}" sibTransId="{C3C9F7AF-2C72-40CD-9C96-C165D67D1A99}"/>
    <dgm:cxn modelId="{CA94B66A-D846-487E-8E33-0236C2564D21}" srcId="{838B2C24-A2A8-4A3A-B5D7-3AB2A14A90AF}" destId="{229A6E0A-F67F-4F73-94F5-43BFAC20F380}" srcOrd="6" destOrd="0" parTransId="{37E2DB84-B9C5-48DB-A449-8206451A2E15}" sibTransId="{FBF3E598-C541-4158-8C34-963E732BE149}"/>
    <dgm:cxn modelId="{5E5959DD-479D-4434-9231-7F62E3C26B08}" type="presOf" srcId="{E1550FCA-9C46-42AC-B134-A492893A4CAB}" destId="{018A7861-E109-412F-AFCE-5D175B256326}" srcOrd="0" destOrd="0" presId="urn:microsoft.com/office/officeart/2005/8/layout/hList6"/>
    <dgm:cxn modelId="{9F076B04-9C20-4A54-A9A5-D69BA1BCEECA}" srcId="{838B2C24-A2A8-4A3A-B5D7-3AB2A14A90AF}" destId="{04CA3266-B595-4B39-A959-99EAAAD24995}" srcOrd="8" destOrd="0" parTransId="{654B8C66-700A-4773-AB79-D69CE59B31F9}" sibTransId="{3019834C-33BD-45D7-955D-91ECE5051DD3}"/>
    <dgm:cxn modelId="{5B1E2339-58AD-4C12-A4DB-D14A2C30684C}" type="presOf" srcId="{229A6E0A-F67F-4F73-94F5-43BFAC20F380}" destId="{7CF7D960-24C9-4853-90EC-E2548F77F6F2}" srcOrd="0" destOrd="7" presId="urn:microsoft.com/office/officeart/2005/8/layout/hList6"/>
    <dgm:cxn modelId="{C983D695-E9A5-4E41-9D1B-663F417062D9}" type="presOf" srcId="{15064938-5F8E-4265-8EB6-34DFD124D290}" destId="{7CF7D960-24C9-4853-90EC-E2548F77F6F2}" srcOrd="0" destOrd="6" presId="urn:microsoft.com/office/officeart/2005/8/layout/hList6"/>
    <dgm:cxn modelId="{DF21F6CC-07BD-4421-8459-785BC06EBE65}" type="presOf" srcId="{C924BB52-AE6C-4639-8E1A-3781674E5688}" destId="{7CF7D960-24C9-4853-90EC-E2548F77F6F2}" srcOrd="0" destOrd="3" presId="urn:microsoft.com/office/officeart/2005/8/layout/hList6"/>
    <dgm:cxn modelId="{609540EF-7AD6-4EC3-8368-8477C757F635}" srcId="{E1550FCA-9C46-42AC-B134-A492893A4CAB}" destId="{838B2C24-A2A8-4A3A-B5D7-3AB2A14A90AF}" srcOrd="0" destOrd="0" parTransId="{FC3FBD19-BACE-4B91-9031-FAC73E04846A}" sibTransId="{4741451C-AA37-4882-958F-4F7D2715C5CC}"/>
    <dgm:cxn modelId="{6E2D3D31-00D4-4503-B9E6-A769FF1D5C9E}" srcId="{838B2C24-A2A8-4A3A-B5D7-3AB2A14A90AF}" destId="{15064938-5F8E-4265-8EB6-34DFD124D290}" srcOrd="5" destOrd="0" parTransId="{B4C66EFF-E5ED-43CB-AA04-AB507EFAA400}" sibTransId="{D60DA4EB-1DE0-4C30-9F1D-369C88EA9677}"/>
    <dgm:cxn modelId="{6CEEB593-D76F-4203-8DAD-C2DE3D446388}" srcId="{838B2C24-A2A8-4A3A-B5D7-3AB2A14A90AF}" destId="{D5925955-5D02-4B8C-83EF-03DC3BF6EC90}" srcOrd="0" destOrd="0" parTransId="{9BEBD7A8-E9FA-46C1-86DA-353448CA8261}" sibTransId="{B55F7DF3-6A55-437F-B74B-DE07E81337A0}"/>
    <dgm:cxn modelId="{BDA3DFEB-BD90-4EA1-8953-1B5C70014AFD}" srcId="{838B2C24-A2A8-4A3A-B5D7-3AB2A14A90AF}" destId="{88571325-3C5C-46FA-89C9-305DF251B693}" srcOrd="3" destOrd="0" parTransId="{79CC2E1D-1E2E-43DB-B540-BB071289741B}" sibTransId="{4E5A248F-8736-4A61-ACE7-FACB905DAFCC}"/>
    <dgm:cxn modelId="{47D9E683-D12E-46A0-B2FA-2CF5EA23E88A}" type="presOf" srcId="{88571325-3C5C-46FA-89C9-305DF251B693}" destId="{7CF7D960-24C9-4853-90EC-E2548F77F6F2}" srcOrd="0" destOrd="4" presId="urn:microsoft.com/office/officeart/2005/8/layout/hList6"/>
    <dgm:cxn modelId="{0670EF76-4E6A-4F50-98DF-CD60D3BB3FF6}" type="presParOf" srcId="{018A7861-E109-412F-AFCE-5D175B256326}" destId="{7CF7D960-24C9-4853-90EC-E2548F77F6F2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767DB6-941C-4AF2-B679-3B443A11E4B0}">
      <dsp:nvSpPr>
        <dsp:cNvPr id="0" name=""/>
        <dsp:cNvSpPr/>
      </dsp:nvSpPr>
      <dsp:spPr>
        <a:xfrm rot="16200000">
          <a:off x="-2549180" y="2553518"/>
          <a:ext cx="6629400" cy="152236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753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Tribe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CRITFC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CTUIR Fisheries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CCT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Okanogan Basin Monitoring and Evaluation Project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NPT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Department of Fisheries Resources Management website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Watershed Division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Yakima Klickitat Fisheries Program</a:t>
          </a:r>
          <a:endParaRPr lang="en-US" sz="900" kern="1200" dirty="0"/>
        </a:p>
      </dsp:txBody>
      <dsp:txXfrm rot="16200000">
        <a:off x="-2549180" y="2553518"/>
        <a:ext cx="6629400" cy="1522362"/>
      </dsp:txXfrm>
    </dsp:sp>
    <dsp:sp modelId="{27F72FF3-AEFA-4EE1-9FE4-9164C7274EF0}">
      <dsp:nvSpPr>
        <dsp:cNvPr id="0" name=""/>
        <dsp:cNvSpPr/>
      </dsp:nvSpPr>
      <dsp:spPr>
        <a:xfrm rot="16200000">
          <a:off x="-912640" y="2553518"/>
          <a:ext cx="6629400" cy="152236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753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State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Idaho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 Conservation Data Center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Idaho Fish and Wildlife Information System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LSRCP Hatchery Data Management System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Oregon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Columbia River Fisheries Program website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Columbia River Status Reports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Natural Resources Information Management Program,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Water Resources Department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Washington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Columbia River Compact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Columbia River Fisheries website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River and Stream Water Quality Monitoring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Salmon Stock Inventory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err="1" smtClean="0"/>
            <a:t>SalmonScape</a:t>
          </a:r>
          <a:endParaRPr lang="en-US" sz="900" kern="1200" dirty="0"/>
        </a:p>
      </dsp:txBody>
      <dsp:txXfrm rot="16200000">
        <a:off x="-912640" y="2553518"/>
        <a:ext cx="6629400" cy="1522362"/>
      </dsp:txXfrm>
    </dsp:sp>
    <dsp:sp modelId="{05D3760F-77EE-477C-961A-D45169AA7989}">
      <dsp:nvSpPr>
        <dsp:cNvPr id="0" name=""/>
        <dsp:cNvSpPr/>
      </dsp:nvSpPr>
      <dsp:spPr>
        <a:xfrm rot="16200000">
          <a:off x="723900" y="2553518"/>
          <a:ext cx="6629400" cy="152236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753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Federal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NOAA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Coastal Services Center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Columbia Basin Water Quality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Genetic Analysis of Pacific </a:t>
          </a:r>
          <a:r>
            <a:rPr lang="en-US" sz="900" kern="1200" dirty="0" err="1" smtClean="0"/>
            <a:t>Salmonids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Ocean Indicators Tool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Restoration Center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Status, Trend, and Effectiveness Monitoring Data Bank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Stephen Phelps Allele Nomenclature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USGS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Gauging Stations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Water Quality Online Data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National Weather Information System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DFO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Oceanography Database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Pacific Marine Database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Zooplankton Database</a:t>
          </a:r>
          <a:endParaRPr lang="en-US" sz="900" kern="1200" dirty="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 rot="16200000">
        <a:off x="723900" y="2553518"/>
        <a:ext cx="6629400" cy="1522362"/>
      </dsp:txXfrm>
    </dsp:sp>
    <dsp:sp modelId="{B5B8F2BC-65FE-4154-BFDF-186BAE8A25D4}">
      <dsp:nvSpPr>
        <dsp:cNvPr id="0" name=""/>
        <dsp:cNvSpPr/>
      </dsp:nvSpPr>
      <dsp:spPr>
        <a:xfrm rot="16200000">
          <a:off x="2360440" y="2553518"/>
          <a:ext cx="6629400" cy="152236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753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BPA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Avian Predation Project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Data Access in Real Time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Fish Passage Center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Fish and Wildlife Program Publications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Northern </a:t>
          </a:r>
          <a:r>
            <a:rPr lang="en-US" sz="900" kern="1200" dirty="0" err="1" smtClean="0"/>
            <a:t>Pikeminnow</a:t>
          </a:r>
          <a:r>
            <a:rPr lang="en-US" sz="900" kern="1200" dirty="0" smtClean="0"/>
            <a:t>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PISCES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PIT Tag Information System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Regional Mark Information System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Status of the Resources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StreamNet</a:t>
          </a:r>
          <a:endParaRPr lang="en-US" sz="900" kern="1200" dirty="0"/>
        </a:p>
      </dsp:txBody>
      <dsp:txXfrm rot="16200000">
        <a:off x="2360440" y="2553518"/>
        <a:ext cx="6629400" cy="1522362"/>
      </dsp:txXfrm>
    </dsp:sp>
    <dsp:sp modelId="{7CF7D960-24C9-4853-90EC-E2548F77F6F2}">
      <dsp:nvSpPr>
        <dsp:cNvPr id="0" name=""/>
        <dsp:cNvSpPr/>
      </dsp:nvSpPr>
      <dsp:spPr>
        <a:xfrm rot="16200000">
          <a:off x="3996980" y="2553518"/>
          <a:ext cx="6629400" cy="152236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8753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NGOs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Conservation Registry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Data Basin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ICF  International – EDT3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Sound Data Management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Lower Columbia River Estuary Partnership website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Upper Columbia Habitat Work Schedule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PNAMP website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Journal publications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 rot="16200000">
        <a:off x="3996980" y="2553518"/>
        <a:ext cx="6629400" cy="15223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767DB6-941C-4AF2-B679-3B443A11E4B0}">
      <dsp:nvSpPr>
        <dsp:cNvPr id="0" name=""/>
        <dsp:cNvSpPr/>
      </dsp:nvSpPr>
      <dsp:spPr>
        <a:xfrm rot="16200000">
          <a:off x="723900" y="-723900"/>
          <a:ext cx="6629400" cy="80772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2484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Tribe</a:t>
          </a: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CRITFC (3)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CTUIR Fisheries website (10)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CCT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Okanogan Basin Monitoring and Evaluation Project (2)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NPT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Department of Fisheries Resources Management website (12)</a:t>
          </a:r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Watershed Division website (1)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Yakima Klickitat Fisheries Program (4)</a:t>
          </a:r>
          <a:endParaRPr lang="en-US" sz="2300" kern="1200" dirty="0"/>
        </a:p>
      </dsp:txBody>
      <dsp:txXfrm rot="16200000">
        <a:off x="723900" y="-723900"/>
        <a:ext cx="6629400" cy="80772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F72FF3-AEFA-4EE1-9FE4-9164C7274EF0}">
      <dsp:nvSpPr>
        <dsp:cNvPr id="0" name=""/>
        <dsp:cNvSpPr/>
      </dsp:nvSpPr>
      <dsp:spPr>
        <a:xfrm rot="16200000">
          <a:off x="723900" y="-719956"/>
          <a:ext cx="6629400" cy="806931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State</a:t>
          </a:r>
          <a:endParaRPr lang="en-US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Idaho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Conservation Data Center (4)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Idaho Fish and Wildlife Information System (2)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LSRCP Hatchery Data Management System (1)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Oregon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Columbia River Fisheries Program website (2)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Columbia River Status Reports (1)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Natural Resources Information Management Program (5)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Water Resources Department (3)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Washington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Columbia River Compact (1)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Columbia River Fisheries website (1)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River and Stream Water Quality Monitoring (2)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Salmon Stock Inventory (2)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SalmonScape</a:t>
          </a:r>
          <a:r>
            <a:rPr lang="en-US" sz="1800" kern="1200" dirty="0" smtClean="0"/>
            <a:t> (10)</a:t>
          </a:r>
          <a:endParaRPr lang="en-US" sz="1800" kern="1200" dirty="0"/>
        </a:p>
      </dsp:txBody>
      <dsp:txXfrm rot="16200000">
        <a:off x="723900" y="-719956"/>
        <a:ext cx="6629400" cy="806931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D3760F-77EE-477C-961A-D45169AA7989}">
      <dsp:nvSpPr>
        <dsp:cNvPr id="0" name=""/>
        <dsp:cNvSpPr/>
      </dsp:nvSpPr>
      <dsp:spPr>
        <a:xfrm rot="16200000">
          <a:off x="723900" y="-719956"/>
          <a:ext cx="6629400" cy="8069312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Federal</a:t>
          </a:r>
          <a:endParaRPr lang="en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NOAA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Coastal Services Center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Columbia Basin Water Quality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Genetic Analysis of Pacific </a:t>
          </a:r>
          <a:r>
            <a:rPr lang="en-US" sz="1600" kern="1200" dirty="0" err="1" smtClean="0"/>
            <a:t>Salmonids</a:t>
          </a:r>
          <a:r>
            <a:rPr lang="en-US" sz="1600" kern="1200" dirty="0" smtClean="0"/>
            <a:t> (2)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Ocean Indicators Tool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Restoration Center (2)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Status, Trend, and Effectiveness Monitoring Data Bank (10)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Stephen Phelps Allele Nomenclature (2)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USGS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Gauging Stations (4)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Water Quality Online Data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National Weather Information System (2)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DFO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Oceanography Database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Pacific Marine Database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Zooplankton Database (1)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16200000">
        <a:off x="723900" y="-719956"/>
        <a:ext cx="6629400" cy="80693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B8F2BC-65FE-4154-BFDF-186BAE8A25D4}">
      <dsp:nvSpPr>
        <dsp:cNvPr id="0" name=""/>
        <dsp:cNvSpPr/>
      </dsp:nvSpPr>
      <dsp:spPr>
        <a:xfrm rot="16200000">
          <a:off x="723900" y="-723900"/>
          <a:ext cx="6629400" cy="80772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081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BPA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Avian Predation Project Website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Data Access in Real Time (21)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Fish Passage Center (26)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Fish and Wildlife Program Publications (8)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ISEMP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Northern </a:t>
          </a:r>
          <a:r>
            <a:rPr lang="en-US" sz="1900" kern="1200" dirty="0" err="1" smtClean="0"/>
            <a:t>Pikeminnow</a:t>
          </a:r>
          <a:r>
            <a:rPr lang="en-US" sz="1900" kern="1200" dirty="0" smtClean="0"/>
            <a:t> website (2)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PISCES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PIT Tag Information System (71)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Regional Mark Information System (37)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Status of the Resources website (1)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StreamNet (46)</a:t>
          </a:r>
          <a:endParaRPr lang="en-US" sz="1900" kern="1200" dirty="0"/>
        </a:p>
      </dsp:txBody>
      <dsp:txXfrm rot="16200000">
        <a:off x="723900" y="-723900"/>
        <a:ext cx="6629400" cy="80772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F7D960-24C9-4853-90EC-E2548F77F6F2}">
      <dsp:nvSpPr>
        <dsp:cNvPr id="0" name=""/>
        <dsp:cNvSpPr/>
      </dsp:nvSpPr>
      <dsp:spPr>
        <a:xfrm rot="16200000">
          <a:off x="723900" y="-723900"/>
          <a:ext cx="6629400" cy="80772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0" rIns="192484" bIns="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NGOs</a:t>
          </a: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Conservation Registry (1)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Data Basin (1)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ICF  International – EDT3 (1)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Sound Data Management (4)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Lower Columbia River Estuary Partnership website (2)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Upper Columbia Habitat Work Schedule (1)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PNAMP website (3)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Journal publications (3)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</dsp:txBody>
      <dsp:txXfrm rot="16200000">
        <a:off x="723900" y="-723900"/>
        <a:ext cx="6629400" cy="8077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898B2-14E9-47AB-B5D4-3DBE3B870A1B}" type="datetimeFigureOut">
              <a:rPr lang="en-US" smtClean="0"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9D78D-69C9-4E90-ABE9-EA02F26D52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77D29-77DA-4E0D-BAEC-8AFE22895F44}" type="datetimeFigureOut">
              <a:rPr lang="en-US" smtClean="0"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C35E2-E39C-4B5C-906A-501C1C697E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C35E2-E39C-4B5C-906A-501C1C697E1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C094-9109-4FFC-B663-F08130445679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A983E-A692-4522-BDA4-89BBF9A781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Following is a list of locations that project sponsors indicated their data would be published to for the BPA categorical review process.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09600" y="228600"/>
          <a:ext cx="80772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567</Words>
  <Application>Microsoft Office PowerPoint</Application>
  <PresentationFormat>On-screen Show (4:3)</PresentationFormat>
  <Paragraphs>133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CBFWA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tiverson</dc:creator>
  <cp:lastModifiedBy>Trina Gerlack</cp:lastModifiedBy>
  <cp:revision>16</cp:revision>
  <dcterms:created xsi:type="dcterms:W3CDTF">2010-09-10T18:10:11Z</dcterms:created>
  <dcterms:modified xsi:type="dcterms:W3CDTF">2010-09-15T21:55:33Z</dcterms:modified>
</cp:coreProperties>
</file>